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74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DAD80C-96EC-4F35-8CF8-9AAEBD5A6F5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C67F229-0591-4DEE-9D7A-1CF12F81529E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t.wikipedia.org/wiki/1415" TargetMode="External"/><Relationship Id="rId2" Type="http://schemas.openxmlformats.org/officeDocument/2006/relationships/hyperlink" Target="https://pt.wikipedia.org/wiki/136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t.wikipedia.org/wiki/Conc%C3%ADlio_de_Constan%C3%A7a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99592" y="2708920"/>
            <a:ext cx="7549228" cy="2160239"/>
          </a:xfrm>
        </p:spPr>
        <p:txBody>
          <a:bodyPr/>
          <a:lstStyle/>
          <a:p>
            <a:r>
              <a:rPr lang="pt-BR" dirty="0"/>
              <a:t>VERDADES IMORTAIS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09442" y="4869160"/>
            <a:ext cx="7117180" cy="769640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Osvaldo Polidoro</a:t>
            </a:r>
          </a:p>
          <a:p>
            <a:r>
              <a:rPr lang="pt-BR" dirty="0"/>
              <a:t>1910-2000</a:t>
            </a:r>
          </a:p>
        </p:txBody>
      </p:sp>
      <p:pic>
        <p:nvPicPr>
          <p:cNvPr id="1026" name="Picture 2" descr="C:\Users\katiabbc\Desktop\ARQUIVOS RECUPERADOS NOTEBOOK HP\BKP\28SET2009\DIVINISMO\SITE\Site\Livros\Capas\V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1804984"/>
            <a:ext cx="153999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13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352928" cy="924475"/>
          </a:xfrm>
        </p:spPr>
        <p:txBody>
          <a:bodyPr/>
          <a:lstStyle/>
          <a:p>
            <a:r>
              <a:rPr lang="pt-BR" dirty="0"/>
              <a:t>Sofrimentos, desequilíbrios e doenças 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99592" y="1556792"/>
            <a:ext cx="7125112" cy="4536504"/>
          </a:xfrm>
        </p:spPr>
        <p:txBody>
          <a:bodyPr/>
          <a:lstStyle/>
          <a:p>
            <a:r>
              <a:rPr lang="pt-BR" b="1" u="sng" dirty="0"/>
              <a:t>Se a doença  aparece, isto ocorre porque a doença interior assim determina.</a:t>
            </a:r>
            <a:r>
              <a:rPr lang="pt-BR" dirty="0"/>
              <a:t> </a:t>
            </a:r>
          </a:p>
          <a:p>
            <a:r>
              <a:rPr lang="pt-BR" dirty="0"/>
              <a:t>Os fenômenos teratológicos começam no amago espiritual. Desvios internos. Muitas vezes não é necessário vasculhar muito. O grau varia e muito. Tudo subordinado à lei de equilíbrio.  Lesões serão de caráter intimo, </a:t>
            </a:r>
            <a:r>
              <a:rPr lang="pt-BR" b="1" u="sng" dirty="0"/>
              <a:t>infinitamente</a:t>
            </a:r>
            <a:r>
              <a:rPr lang="pt-BR" dirty="0"/>
              <a:t>  </a:t>
            </a:r>
            <a:r>
              <a:rPr lang="pt-BR" b="1" u="sng" dirty="0" err="1"/>
              <a:t>PSíQUICAS</a:t>
            </a:r>
            <a:r>
              <a:rPr lang="pt-BR" dirty="0"/>
              <a:t>. </a:t>
            </a:r>
          </a:p>
          <a:p>
            <a:r>
              <a:rPr lang="pt-BR" dirty="0"/>
              <a:t> </a:t>
            </a:r>
          </a:p>
          <a:p>
            <a:r>
              <a:rPr lang="pt-BR" dirty="0"/>
              <a:t>A verdadeira cura está na iluminação interna.</a:t>
            </a:r>
          </a:p>
          <a:p>
            <a:r>
              <a:rPr lang="pt-BR" dirty="0"/>
              <a:t>                                          REVENDO A HISTÓRIA :_</a:t>
            </a:r>
          </a:p>
        </p:txBody>
      </p:sp>
    </p:spTree>
    <p:extLst>
      <p:ext uri="{BB962C8B-B14F-4D97-AF65-F5344CB8AC3E}">
        <p14:creationId xmlns:p14="http://schemas.microsoft.com/office/powerpoint/2010/main" val="4180691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6046" y="116632"/>
            <a:ext cx="8352928" cy="924475"/>
          </a:xfrm>
        </p:spPr>
        <p:txBody>
          <a:bodyPr/>
          <a:lstStyle/>
          <a:p>
            <a:r>
              <a:rPr lang="pt-BR" sz="2800" dirty="0"/>
              <a:t>Restauração da Doutrina que Jesus deixou: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980728"/>
            <a:ext cx="8208912" cy="5544616"/>
          </a:xfrm>
        </p:spPr>
        <p:txBody>
          <a:bodyPr>
            <a:normAutofit fontScale="92500" lnSpcReduction="10000"/>
          </a:bodyPr>
          <a:lstStyle/>
          <a:p>
            <a:r>
              <a:rPr lang="pt-BR" sz="1400" dirty="0"/>
              <a:t>Obras de </a:t>
            </a:r>
            <a:r>
              <a:rPr lang="pt-BR" sz="1400" dirty="0" err="1"/>
              <a:t>Wicliff</a:t>
            </a:r>
            <a:r>
              <a:rPr lang="pt-BR" sz="1400" dirty="0"/>
              <a:t>,  John </a:t>
            </a:r>
            <a:r>
              <a:rPr lang="pt-BR" sz="1400" dirty="0" err="1"/>
              <a:t>Huss</a:t>
            </a:r>
            <a:r>
              <a:rPr lang="pt-BR" sz="1400" dirty="0"/>
              <a:t>,  Lutero e Giordano Bruno foram preliminares da obra restauradora, remoção dos maiores obstáculos, abrindo brechas nos dogmas. </a:t>
            </a:r>
          </a:p>
          <a:p>
            <a:r>
              <a:rPr lang="pt-BR" sz="1400" dirty="0"/>
              <a:t>Fanáticos de Lutero,  combatem o </a:t>
            </a:r>
            <a:r>
              <a:rPr lang="pt-BR" sz="1400" dirty="0" err="1"/>
              <a:t>mediunismo</a:t>
            </a:r>
            <a:r>
              <a:rPr lang="pt-BR" sz="1400" dirty="0"/>
              <a:t>, o que é o mesmo profetismo antigo.</a:t>
            </a:r>
          </a:p>
          <a:p>
            <a:r>
              <a:rPr lang="pt-BR" sz="1400" dirty="0"/>
              <a:t>John </a:t>
            </a:r>
            <a:r>
              <a:rPr lang="pt-BR" sz="1400" dirty="0" err="1"/>
              <a:t>Wycliffe</a:t>
            </a:r>
            <a:r>
              <a:rPr lang="pt-BR" sz="1400" dirty="0"/>
              <a:t> (1330- 1384) teólogo, obras “Sobre a Propriedade Privada”, onde afirmava que </a:t>
            </a:r>
            <a:r>
              <a:rPr lang="pt-BR" sz="1400" b="1" u="sng" dirty="0"/>
              <a:t>todos os direitos, inclusive o da propriedade, emanavam de Deus, que os bens terrenos do clero deviam ser tomados e a Igreja deveria dedicar-se apenas aos assuntos espirituais.</a:t>
            </a:r>
            <a:r>
              <a:rPr lang="pt-BR" sz="1400" dirty="0"/>
              <a:t> </a:t>
            </a:r>
            <a:r>
              <a:rPr lang="pt-BR" sz="1400" b="1" u="sng" dirty="0"/>
              <a:t>Traduziu a Bíblia para o inglês, </a:t>
            </a:r>
            <a:r>
              <a:rPr lang="pt-BR" sz="1400" dirty="0"/>
              <a:t>a fim de torná-la acessível ao povo.</a:t>
            </a:r>
            <a:r>
              <a:rPr lang="pt-BR" sz="1400" b="1" u="sng" dirty="0"/>
              <a:t> Atacou a hierarquia eclesiástica. Voltou-se contra todos os dogmas da Igreja: absolvição dos pecados, a hóstia </a:t>
            </a:r>
            <a:r>
              <a:rPr lang="pt-BR" sz="1400" dirty="0"/>
              <a:t>( 31 anos depois de sua morte  foi excomungado e restos queimados).</a:t>
            </a:r>
          </a:p>
          <a:p>
            <a:r>
              <a:rPr lang="pt-BR" sz="1400" b="1" dirty="0"/>
              <a:t>John </a:t>
            </a:r>
            <a:r>
              <a:rPr lang="pt-BR" sz="1400" b="1" dirty="0" err="1"/>
              <a:t>Huss</a:t>
            </a:r>
            <a:r>
              <a:rPr lang="pt-BR" sz="1400" dirty="0"/>
              <a:t> (</a:t>
            </a:r>
            <a:r>
              <a:rPr lang="pt-BR" sz="1400" dirty="0">
                <a:hlinkClick r:id="rId2" tooltip="1369"/>
              </a:rPr>
              <a:t>1369</a:t>
            </a:r>
            <a:r>
              <a:rPr lang="pt-BR" sz="1400" dirty="0"/>
              <a:t>  - </a:t>
            </a:r>
            <a:r>
              <a:rPr lang="pt-BR" sz="1400" dirty="0">
                <a:hlinkClick r:id="rId3" tooltip="1415"/>
              </a:rPr>
              <a:t>1415</a:t>
            </a:r>
            <a:r>
              <a:rPr lang="pt-BR" sz="1400" dirty="0"/>
              <a:t>),Praga,  letras e teologia, tornou-se  mestre, reitor da faculdade de Filosofia .  Pregava o </a:t>
            </a:r>
            <a:r>
              <a:rPr lang="pt-BR" sz="1400" b="1" dirty="0"/>
              <a:t>Sacerdócio Universal dos Crentes, no qual qualquer pessoa pode comunicar-se com Deus </a:t>
            </a:r>
            <a:r>
              <a:rPr lang="pt-BR" sz="1400" b="1" u="sng" dirty="0"/>
              <a:t>sem a mediação sacramental e eclesial</a:t>
            </a:r>
            <a:r>
              <a:rPr lang="pt-BR" sz="1400" b="1" dirty="0"/>
              <a:t>.</a:t>
            </a:r>
            <a:endParaRPr lang="pt-BR" sz="1400" dirty="0"/>
          </a:p>
          <a:p>
            <a:r>
              <a:rPr lang="pt-BR" sz="1400" dirty="0"/>
              <a:t>  Condenado pelo </a:t>
            </a:r>
            <a:r>
              <a:rPr lang="pt-BR" sz="1400" dirty="0">
                <a:solidFill>
                  <a:schemeClr val="tx1"/>
                </a:solidFill>
                <a:hlinkClick r:id="rId4" tooltip="Concílio de Constança"/>
              </a:rPr>
              <a:t>Concílio de Constança</a:t>
            </a:r>
            <a:r>
              <a:rPr lang="pt-BR" sz="1400" dirty="0">
                <a:solidFill>
                  <a:schemeClr val="tx1"/>
                </a:solidFill>
              </a:rPr>
              <a:t>,</a:t>
            </a:r>
            <a:r>
              <a:rPr lang="pt-BR" sz="1400" dirty="0"/>
              <a:t> </a:t>
            </a:r>
            <a:r>
              <a:rPr lang="pt-BR" sz="1400" b="1" u="sng" dirty="0"/>
              <a:t>foi queimado vivo.</a:t>
            </a:r>
          </a:p>
          <a:p>
            <a:r>
              <a:rPr lang="pt-BR" sz="1400" b="1" u="sng" dirty="0"/>
              <a:t>Martinho Lutero </a:t>
            </a:r>
            <a:r>
              <a:rPr lang="pt-BR" sz="1400" dirty="0"/>
              <a:t>(1483-1546) ,sacerdote católico alemão. Direito , depois sacerdócio. Concluiu que que jejuns, peregrinação e sacramentos, ou mesmo intercessões de padres e santos não têm qualquer efeito para a redenção dos homens, ideias essas, contrárias às pregadas pela igreja católica. Traduziu a Bíblia para o alemão. Foi contra a </a:t>
            </a:r>
            <a:r>
              <a:rPr lang="pt-BR" sz="1400" b="1" u="sng" dirty="0"/>
              <a:t>venda de indulgências</a:t>
            </a:r>
            <a:r>
              <a:rPr lang="pt-BR" sz="1400" dirty="0"/>
              <a:t>.</a:t>
            </a:r>
            <a:endParaRPr lang="pt-BR" sz="1400" b="1" u="sng" dirty="0"/>
          </a:p>
          <a:p>
            <a:r>
              <a:rPr lang="pt-BR" sz="1400" b="1" u="sng" dirty="0"/>
              <a:t>Giordano Bruno</a:t>
            </a:r>
            <a:r>
              <a:rPr lang="pt-BR" sz="1400" dirty="0"/>
              <a:t> nasceu perto de Nápoles, em </a:t>
            </a:r>
            <a:r>
              <a:rPr lang="pt-BR" sz="1400" b="1" u="sng" dirty="0"/>
              <a:t>1548-1600, </a:t>
            </a:r>
            <a:r>
              <a:rPr lang="pt-BR" sz="1400" dirty="0"/>
              <a:t>(queimado) .</a:t>
            </a:r>
          </a:p>
          <a:p>
            <a:r>
              <a:rPr lang="pt-BR" sz="1400" b="1" dirty="0"/>
              <a:t>Defendeu que o Universo </a:t>
            </a:r>
            <a:r>
              <a:rPr lang="pt-BR" sz="1400" b="1" u="sng" dirty="0"/>
              <a:t> é infinito, regido por uma mesma lei, sendo Deus a </a:t>
            </a:r>
            <a:r>
              <a:rPr lang="pt-BR" sz="1400" b="1" u="sng" dirty="0" err="1"/>
              <a:t>mônada</a:t>
            </a:r>
            <a:r>
              <a:rPr lang="pt-BR" sz="1400" b="1" u="sng" dirty="0"/>
              <a:t> das </a:t>
            </a:r>
            <a:r>
              <a:rPr lang="pt-BR" sz="1400" b="1" u="sng" dirty="0" err="1"/>
              <a:t>mônadas</a:t>
            </a:r>
            <a:r>
              <a:rPr lang="pt-BR" sz="1400" b="1" u="sng" dirty="0"/>
              <a:t> (espécies de átomos orgânicos e viventes), que compõem o organismo do mundo. Deus está presente por toda parte, como poder infinito, sabedoria e amor.</a:t>
            </a:r>
          </a:p>
          <a:p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324903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125113" cy="924475"/>
          </a:xfrm>
        </p:spPr>
        <p:txBody>
          <a:bodyPr/>
          <a:lstStyle/>
          <a:p>
            <a:r>
              <a:rPr lang="pt-BR" dirty="0"/>
              <a:t>A história de um irmão para advertência: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556793"/>
            <a:ext cx="8208911" cy="5112568"/>
          </a:xfrm>
        </p:spPr>
        <p:txBody>
          <a:bodyPr>
            <a:normAutofit/>
          </a:bodyPr>
          <a:lstStyle/>
          <a:p>
            <a:r>
              <a:rPr lang="pt-BR" dirty="0"/>
              <a:t>1. Xisto; homem jovem , vestido de trapos, com aparente demência , falava sem parar.  ( Jesus esta nas nuvens, ele virá...) Foi príncipe que entregou John </a:t>
            </a:r>
            <a:r>
              <a:rPr lang="pt-BR" dirty="0" err="1"/>
              <a:t>Huss</a:t>
            </a:r>
            <a:r>
              <a:rPr lang="pt-BR" dirty="0"/>
              <a:t> à inquisição. Estava na </a:t>
            </a:r>
            <a:r>
              <a:rPr lang="pt-BR" dirty="0" err="1"/>
              <a:t>subcrosta</a:t>
            </a:r>
            <a:r>
              <a:rPr lang="pt-BR" dirty="0"/>
              <a:t>.  Lembre-se : todos erram, aqui estamos para ajudar de fora par dentro. Ele deverá curar-se de dentro para fora. </a:t>
            </a:r>
          </a:p>
          <a:p>
            <a:endParaRPr lang="pt-BR" dirty="0"/>
          </a:p>
          <a:p>
            <a:r>
              <a:rPr lang="pt-BR" dirty="0"/>
              <a:t>Tratamento através de fluidos eletromagnetizados.                           Este procedimento que virá a ser, um dia :” O TRATAMENTO“. Principalmente para aqueles que fizeram maior sintonia com a Unidade Divina. Ele mudou e começou a estudar. </a:t>
            </a:r>
          </a:p>
          <a:p>
            <a:endParaRPr lang="pt-BR" dirty="0"/>
          </a:p>
          <a:p>
            <a:r>
              <a:rPr lang="pt-BR" b="1" u="sng" dirty="0"/>
              <a:t>As dores de fora são reflexo das falhas de dentro....sempre assim</a:t>
            </a:r>
            <a:r>
              <a:rPr lang="pt-BR" dirty="0"/>
              <a:t>... A idolatria é um vício. Assim como as drogas, o álcool, o fumo!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58887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08912" cy="924475"/>
          </a:xfrm>
        </p:spPr>
        <p:txBody>
          <a:bodyPr/>
          <a:lstStyle/>
          <a:p>
            <a:r>
              <a:rPr lang="pt-BR" dirty="0"/>
              <a:t>Perseguições na época de John </a:t>
            </a:r>
            <a:r>
              <a:rPr lang="pt-BR" dirty="0" err="1"/>
              <a:t>Huss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09442" y="1268761"/>
            <a:ext cx="7667013" cy="4590038"/>
          </a:xfrm>
        </p:spPr>
        <p:txBody>
          <a:bodyPr>
            <a:normAutofit/>
          </a:bodyPr>
          <a:lstStyle/>
          <a:p>
            <a:r>
              <a:rPr lang="pt-BR" dirty="0"/>
              <a:t>Outro caso : Irmão que matou muitos....Ficará curado por fora, mas irá se defrontar com obras do passado. Sofrer por feitos criminosos. Os médicos dirão o que puderem e souberem.... Mas, no fundo , os registros estarão em tudo que foi feito. Não espere graças miraculosas! Tire com trabalhos bons as marcas que guarda através de trabalhos hediondos. </a:t>
            </a:r>
          </a:p>
          <a:p>
            <a:endParaRPr lang="pt-BR" dirty="0"/>
          </a:p>
          <a:p>
            <a:r>
              <a:rPr lang="pt-BR" dirty="0"/>
              <a:t>Peça  à DEUS arrependimento e oportunidade de trabalhos. Pergunte a si mesmo :_ ESTAREI combatendo em mim as TENDÊNCIAS IDÓLATRAS, para amar a DEUS em Espírito e Verdade ? Estarei cumprindo meus deveres sociais assim como a Leis ordena?  Estarei honrando o instrumento de ilustração, de orientação, advertência e consolo?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04661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800" dirty="0"/>
              <a:t>Médium que se afasta por não seguirem seu conselho: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807361"/>
            <a:ext cx="7920880" cy="4357943"/>
          </a:xfrm>
        </p:spPr>
        <p:txBody>
          <a:bodyPr/>
          <a:lstStyle/>
          <a:p>
            <a:r>
              <a:rPr lang="pt-BR" dirty="0"/>
              <a:t>A senhora médium que sugeriu  o nome  do novo centro afastou-se por recusa a seu conselho!                                                  Aos organizadores foi dito que outros  médiuns  viriam. Para serviços de tais importâncias é necessário  que o amor se imponha.</a:t>
            </a:r>
          </a:p>
          <a:p>
            <a:endParaRPr lang="pt-BR" dirty="0"/>
          </a:p>
          <a:p>
            <a:r>
              <a:rPr lang="pt-BR" b="1" u="sng" dirty="0"/>
              <a:t>O orgulho  fere frontalmente as  latentes virtudes a desenvolver. Engendra vaidade e traz outros grandes defeitos... Cega a criatura as prementes necessidades.    Faz parecer que a criatura é mais que os outros.                   </a:t>
            </a:r>
            <a:r>
              <a:rPr lang="pt-BR" dirty="0"/>
              <a:t>Ergue barreiras entre os homens  e afasta a criatura do  Divino </a:t>
            </a:r>
            <a:r>
              <a:rPr lang="pt-BR" dirty="0" err="1"/>
              <a:t>Emanador</a:t>
            </a:r>
            <a:r>
              <a:rPr lang="pt-BR" dirty="0"/>
              <a:t>.                                                                             Traz lastros </a:t>
            </a:r>
            <a:r>
              <a:rPr lang="pt-BR" dirty="0" err="1"/>
              <a:t>cármicos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6571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/>
              <a:t>A Restauração: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Conclave de Jesus com Jesus e imediatos de elevado grau evolutivo.      </a:t>
            </a:r>
          </a:p>
          <a:p>
            <a:r>
              <a:rPr lang="pt-BR" dirty="0"/>
              <a:t>John </a:t>
            </a:r>
            <a:r>
              <a:rPr lang="pt-BR" dirty="0" err="1"/>
              <a:t>Huss</a:t>
            </a:r>
            <a:r>
              <a:rPr lang="pt-BR" dirty="0"/>
              <a:t>  e nova personalidade de Kardec.                 O </a:t>
            </a:r>
            <a:r>
              <a:rPr lang="pt-BR" dirty="0" err="1"/>
              <a:t>mediunismo</a:t>
            </a:r>
            <a:r>
              <a:rPr lang="pt-BR" dirty="0"/>
              <a:t>  restaurado.  Oradores expunham, no plano astral o que se sucederia nos séculos afora. A predestinação da Atlântida redescoberta. Luzes brilhantíssimas verde brilhante a amarelo ouro  de dois espíritos elevados. </a:t>
            </a:r>
          </a:p>
          <a:p>
            <a:r>
              <a:rPr lang="pt-BR" b="1" u="sng" dirty="0"/>
              <a:t>Se não se come o pão envenenado.... _                      Porquê </a:t>
            </a:r>
            <a:r>
              <a:rPr lang="pt-BR" b="1" u="sng" dirty="0" err="1"/>
              <a:t>co</a:t>
            </a:r>
            <a:r>
              <a:rPr lang="pt-BR" b="1" u="sng" dirty="0"/>
              <a:t> </a:t>
            </a:r>
            <a:r>
              <a:rPr lang="pt-BR" b="1" u="sng" dirty="0" err="1"/>
              <a:t>mer</a:t>
            </a:r>
            <a:r>
              <a:rPr lang="pt-BR" b="1" u="sng" dirty="0"/>
              <a:t> o pão adulterado do espírito? </a:t>
            </a:r>
          </a:p>
        </p:txBody>
      </p:sp>
    </p:spTree>
    <p:extLst>
      <p:ext uri="{BB962C8B-B14F-4D97-AF65-F5344CB8AC3E}">
        <p14:creationId xmlns:p14="http://schemas.microsoft.com/office/powerpoint/2010/main" val="2059925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6587"/>
            <a:ext cx="8064896" cy="1324181"/>
          </a:xfrm>
        </p:spPr>
        <p:txBody>
          <a:bodyPr/>
          <a:lstStyle/>
          <a:p>
            <a:pPr algn="ctr"/>
            <a:r>
              <a:rPr lang="pt-BR" sz="2000" dirty="0"/>
              <a:t>*</a:t>
            </a:r>
            <a:r>
              <a:rPr lang="pt-BR" sz="2000" b="1" dirty="0"/>
              <a:t>NO MODO DE TRATAR O PRÓXIMO OBSERVA-SE O RESPEITO DA CRIATURA PELO DIVINO EMANADOR.</a:t>
            </a:r>
            <a:endParaRPr lang="pt-BR" sz="2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340768"/>
            <a:ext cx="8208911" cy="5184577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1. Deus é divina essência! Principio Sagrado; </a:t>
            </a:r>
          </a:p>
          <a:p>
            <a:r>
              <a:rPr lang="pt-BR" dirty="0"/>
              <a:t>2. A Verdade é tudo. A lei e a criação, o princípio e o fim.  A Verdade doutrinária e o conhecimento das leis Universais.  </a:t>
            </a:r>
          </a:p>
          <a:p>
            <a:r>
              <a:rPr lang="pt-BR" dirty="0"/>
              <a:t>                                                                                                                                                                                                 3. A Criação: O Espírito e a matéria : Tudo que deriva da divina essência. Usar a matéria sem idolatrá-la. Espírito: criação espiritual, contem as leis de causa e efeito. Irão expor as virtudes que são herdeiras.  </a:t>
            </a:r>
          </a:p>
          <a:p>
            <a:r>
              <a:rPr lang="pt-BR" dirty="0"/>
              <a:t>4. O Cristo ( modelo divinizado). Espíritos que se elevaram acima das injunções materiais... Superar limites restritivos  materiais.  </a:t>
            </a:r>
          </a:p>
          <a:p>
            <a:r>
              <a:rPr lang="pt-BR" dirty="0"/>
              <a:t>                                                                                                                                                                                                        5. Lei e Justiça_ Entre o Pai e o filho se impõe a Lei de Equilíbrio. Vem de dentro, vem do imo. Moral é a força de equilíbrio.  </a:t>
            </a:r>
          </a:p>
          <a:p>
            <a:r>
              <a:rPr lang="pt-BR" dirty="0"/>
              <a:t>                                                                                                                                                                                                        6. A Lei de Deus, os dez mandamentos vinculam este equilíbrio. </a:t>
            </a:r>
          </a:p>
          <a:p>
            <a:r>
              <a:rPr lang="pt-BR" dirty="0"/>
              <a:t>7. O Amor e a Sabedoria : _  Caminhos da Unificação com a Sagrada Origem. máximo instrumento de </a:t>
            </a:r>
            <a:r>
              <a:rPr lang="pt-BR" dirty="0" err="1"/>
              <a:t>cristificação</a:t>
            </a:r>
            <a:r>
              <a:rPr lang="pt-BR" dirty="0"/>
              <a:t>.       </a:t>
            </a:r>
          </a:p>
        </p:txBody>
      </p:sp>
    </p:spTree>
    <p:extLst>
      <p:ext uri="{BB962C8B-B14F-4D97-AF65-F5344CB8AC3E}">
        <p14:creationId xmlns:p14="http://schemas.microsoft.com/office/powerpoint/2010/main" val="3229278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1411559"/>
          </a:xfrm>
        </p:spPr>
        <p:txBody>
          <a:bodyPr/>
          <a:lstStyle/>
          <a:p>
            <a:r>
              <a:rPr lang="pt-BR" dirty="0"/>
              <a:t>VERDADES IMORTAIS 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484784"/>
            <a:ext cx="8208912" cy="4536504"/>
          </a:xfrm>
        </p:spPr>
        <p:txBody>
          <a:bodyPr>
            <a:normAutofit/>
          </a:bodyPr>
          <a:lstStyle/>
          <a:p>
            <a:r>
              <a:rPr lang="pt-BR" dirty="0"/>
              <a:t>Imortalidade e Evolução ( movimentação íntima), </a:t>
            </a:r>
          </a:p>
          <a:p>
            <a:r>
              <a:rPr lang="pt-BR" dirty="0"/>
              <a:t>Responsabilidade (adquire-se méritos. Deveres X  Direitos). </a:t>
            </a:r>
          </a:p>
          <a:p>
            <a:r>
              <a:rPr lang="pt-BR" dirty="0"/>
              <a:t>Reencarnação( válvula evolutiva), </a:t>
            </a:r>
          </a:p>
          <a:p>
            <a:r>
              <a:rPr lang="pt-BR" dirty="0"/>
              <a:t>Comunicação ( Informações vinculadas sempre para ilustrar e consolar). </a:t>
            </a:r>
          </a:p>
          <a:p>
            <a:r>
              <a:rPr lang="pt-BR" dirty="0"/>
              <a:t>Habitação Cósmica.  </a:t>
            </a:r>
          </a:p>
          <a:p>
            <a:r>
              <a:rPr lang="pt-BR" dirty="0"/>
              <a:t>Ser BOM, descobrir e aplicar o Amor e a Sabedoria. </a:t>
            </a:r>
          </a:p>
          <a:p>
            <a:r>
              <a:rPr lang="pt-BR" dirty="0"/>
              <a:t>Mediunidade:  Lei de Relação.     </a:t>
            </a:r>
          </a:p>
          <a:p>
            <a:r>
              <a:rPr lang="pt-BR" dirty="0"/>
              <a:t>Tudo no homem é flexível e o trabalho é poder de expandir e desenvolvimento. Na relatividade há necessidade de desenvolver o amor em atos de bondade e renúncia, além do perdão.</a:t>
            </a:r>
          </a:p>
        </p:txBody>
      </p:sp>
    </p:spTree>
    <p:extLst>
      <p:ext uri="{BB962C8B-B14F-4D97-AF65-F5344CB8AC3E}">
        <p14:creationId xmlns:p14="http://schemas.microsoft.com/office/powerpoint/2010/main" val="1878505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200800" cy="1340768"/>
          </a:xfrm>
        </p:spPr>
        <p:txBody>
          <a:bodyPr/>
          <a:lstStyle/>
          <a:p>
            <a:pPr algn="ctr"/>
            <a:r>
              <a:rPr lang="pt-BR" sz="2800" dirty="0"/>
              <a:t>Momento atual.</a:t>
            </a:r>
            <a:br>
              <a:rPr lang="pt-BR" sz="2800" dirty="0"/>
            </a:br>
            <a:r>
              <a:rPr lang="pt-BR" sz="2800" dirty="0"/>
              <a:t>Estais tornando-se cada vez mais responsável!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184576"/>
          </a:xfrm>
        </p:spPr>
        <p:txBody>
          <a:bodyPr>
            <a:normAutofit/>
          </a:bodyPr>
          <a:lstStyle/>
          <a:p>
            <a:r>
              <a:rPr lang="pt-BR" dirty="0"/>
              <a:t>Grupos que se encaminharam para o Brasil.                                   _Esta gente que passa :  _ Será que são mais felizes? </a:t>
            </a:r>
          </a:p>
          <a:p>
            <a:r>
              <a:rPr lang="pt-BR" dirty="0"/>
              <a:t>            </a:t>
            </a:r>
          </a:p>
          <a:p>
            <a:r>
              <a:rPr lang="pt-BR" dirty="0"/>
              <a:t>_  A oração como recurso sem transferir o que seja importante passar.  Valores e distrações, eis uma importante questão!    </a:t>
            </a:r>
          </a:p>
          <a:p>
            <a:endParaRPr lang="pt-BR" dirty="0"/>
          </a:p>
          <a:p>
            <a:pPr lvl="0"/>
            <a:r>
              <a:rPr lang="pt-BR" dirty="0"/>
              <a:t>Levem este recado: Conhecimento, Amor, Renúncia e Trabalho!              Jesus:-AMAI-VOS UNS AOS OUTROS.   </a:t>
            </a:r>
          </a:p>
          <a:p>
            <a:pPr lvl="0"/>
            <a:r>
              <a:rPr lang="pt-BR" dirty="0"/>
              <a:t>           </a:t>
            </a:r>
          </a:p>
          <a:p>
            <a:r>
              <a:rPr lang="pt-BR" dirty="0"/>
              <a:t>Sem virtude não há paz e sem  saber não há autoridade.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228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1512168"/>
          </a:xfrm>
        </p:spPr>
        <p:txBody>
          <a:bodyPr/>
          <a:lstStyle/>
          <a:p>
            <a:pPr algn="ctr"/>
            <a:r>
              <a:rPr lang="pt-BR" sz="2400" dirty="0"/>
              <a:t>Momento de consciência atual:                              Um DEUS, Uma Verdade e Uma Doutrina!</a:t>
            </a:r>
            <a:br>
              <a:rPr lang="pt-BR" sz="2400" dirty="0"/>
            </a:br>
            <a:r>
              <a:rPr lang="pt-BR" sz="2400" dirty="0" err="1"/>
              <a:t>Divinismo</a:t>
            </a:r>
            <a:r>
              <a:rPr lang="pt-BR" sz="2400" dirty="0"/>
              <a:t>.</a:t>
            </a:r>
            <a:br>
              <a:rPr lang="pt-BR" sz="2400" dirty="0"/>
            </a:br>
            <a:r>
              <a:rPr lang="pt-BR" sz="2400" dirty="0"/>
              <a:t>Não mais relativos emissários.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2060848"/>
            <a:ext cx="5256584" cy="4358729"/>
          </a:xfrm>
        </p:spPr>
      </p:pic>
    </p:spTree>
    <p:extLst>
      <p:ext uri="{BB962C8B-B14F-4D97-AF65-F5344CB8AC3E}">
        <p14:creationId xmlns:p14="http://schemas.microsoft.com/office/powerpoint/2010/main" val="3990778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125113" cy="924475"/>
          </a:xfrm>
        </p:spPr>
        <p:txBody>
          <a:bodyPr/>
          <a:lstStyle/>
          <a:p>
            <a:pPr algn="ctr"/>
            <a:r>
              <a:rPr lang="pt-BR" dirty="0"/>
              <a:t>Verdades Imortais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412776"/>
            <a:ext cx="7272808" cy="4806062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Bíblia Judeu- Cristã :  Deus e suas LEIS como foco principal e não mais apenas relativos emissários.   </a:t>
            </a:r>
            <a:r>
              <a:rPr lang="pt-BR" dirty="0" err="1"/>
              <a:t>O.Polidoro</a:t>
            </a:r>
            <a:r>
              <a:rPr lang="pt-BR" dirty="0"/>
              <a:t> e o trabalho de restauração doutrinária: </a:t>
            </a:r>
            <a:r>
              <a:rPr lang="pt-BR" dirty="0" err="1"/>
              <a:t>E.Eterno</a:t>
            </a:r>
            <a:r>
              <a:rPr lang="pt-BR" dirty="0"/>
              <a:t> e obras.                         O movimento evolutivo não </a:t>
            </a:r>
            <a:r>
              <a:rPr lang="pt-BR" dirty="0" err="1"/>
              <a:t>pára</a:t>
            </a:r>
            <a:r>
              <a:rPr lang="pt-BR" dirty="0"/>
              <a:t>!                                    Faculdades mediúnicas ativas que se salientarão sobre as passivas.</a:t>
            </a:r>
          </a:p>
          <a:p>
            <a:endParaRPr lang="pt-BR" dirty="0"/>
          </a:p>
          <a:p>
            <a:r>
              <a:rPr lang="pt-BR" b="1" u="sng" dirty="0"/>
              <a:t>Importância das Leis Fundamentais: -Atributo da evolução</a:t>
            </a:r>
            <a:r>
              <a:rPr lang="pt-BR" dirty="0"/>
              <a:t>. </a:t>
            </a:r>
          </a:p>
          <a:p>
            <a:r>
              <a:rPr lang="pt-BR" dirty="0"/>
              <a:t>Experiências e aplicações .                                                           A  Rota evolutiva através do gradual  aprimoramento individual.  A lapidação interior e descoberta de poderosos recursos. ( além do que ofertam as convenções humanas), na  elaboração das centelhas contamos com auxílio de mensageiros simples e humildes a exemplificar.                                                                            Não se impõem, convidam e expõem DIFERE da imposição  de certos grupos ( veicula algum grau de interesse).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38683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125113" cy="924475"/>
          </a:xfrm>
        </p:spPr>
        <p:txBody>
          <a:bodyPr/>
          <a:lstStyle/>
          <a:p>
            <a:r>
              <a:rPr lang="pt-BR" dirty="0"/>
              <a:t>História: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5" cy="5328592"/>
          </a:xfrm>
        </p:spPr>
        <p:txBody>
          <a:bodyPr>
            <a:normAutofit fontScale="85000" lnSpcReduction="10000"/>
          </a:bodyPr>
          <a:lstStyle/>
          <a:p>
            <a:r>
              <a:rPr lang="pt-BR" b="1" u="sng" dirty="0"/>
              <a:t>Gregório:</a:t>
            </a:r>
            <a:r>
              <a:rPr lang="pt-BR" dirty="0"/>
              <a:t>   Inúmeras encarnações  onde  seguiu convenções humanas.                       Não desconfiou do que conhecia, e de sua aparente santidade.                        Nas aparências de respeito à VERDADE.                                             As relativas liberdades  humanas podem custar muito caro. Defrontamos  a nós mesmos .... Em intensões e  em eventuais ganhos.                                 Decênios de dor e  a voz da  Verdade.                                                  Foi recolhido por um irmão e a afirmação que em breve iria reencarnar.                                                                     USAR melhor o tempo ( lesa deveres). Tentar quantas vezes sejam  necessárias.</a:t>
            </a:r>
          </a:p>
          <a:p>
            <a:endParaRPr lang="pt-BR" dirty="0"/>
          </a:p>
          <a:p>
            <a:r>
              <a:rPr lang="pt-BR" dirty="0"/>
              <a:t>Você não observou que  A VERDADE se expressa por TUDO e NÃO por grupos.                                                                                    _Pergunte sempre ao Cristo:_ Ao Cristo _OBRAS ; ao CRISTO – RECURSOS; Respeito à lei, ao amor e à Revelação;                                Não ao papel e letras, não à idolatria das formas. BOM uso da vida através da LEI!                                                                                             A  Lei de reequilíbrio mostra o que é de DEUS  e o que é de fabricação humana.</a:t>
            </a:r>
          </a:p>
          <a:p>
            <a:endParaRPr lang="pt-BR" dirty="0"/>
          </a:p>
          <a:p>
            <a:r>
              <a:rPr lang="pt-BR" dirty="0"/>
              <a:t>Seu orientador teve </a:t>
            </a:r>
            <a:r>
              <a:rPr lang="pt-BR" dirty="0" err="1"/>
              <a:t>tb</a:t>
            </a:r>
            <a:r>
              <a:rPr lang="pt-BR" dirty="0"/>
              <a:t> um passado delituoso (Noite de São Bartolomeu) e ficou 80 anos penando duras revisões. Atualmente  em grupo de amparo, no plano espiritual, combatia , por conscientização, o fanatismo e a idolatria. Sabia que não se pode empregar o estudo com malícias e prejuízo de outrem. </a:t>
            </a:r>
          </a:p>
        </p:txBody>
      </p:sp>
    </p:spTree>
    <p:extLst>
      <p:ext uri="{BB962C8B-B14F-4D97-AF65-F5344CB8AC3E}">
        <p14:creationId xmlns:p14="http://schemas.microsoft.com/office/powerpoint/2010/main" val="65499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85153" cy="924475"/>
          </a:xfrm>
        </p:spPr>
        <p:txBody>
          <a:bodyPr/>
          <a:lstStyle/>
          <a:p>
            <a:r>
              <a:rPr lang="pt-BR" dirty="0"/>
              <a:t>Verdades Imortais 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980728"/>
            <a:ext cx="8568952" cy="5544616"/>
          </a:xfrm>
        </p:spPr>
        <p:txBody>
          <a:bodyPr>
            <a:normAutofit fontScale="85000" lnSpcReduction="10000"/>
          </a:bodyPr>
          <a:lstStyle/>
          <a:p>
            <a:r>
              <a:rPr lang="pt-BR" dirty="0"/>
              <a:t>Gregório seguia protestante . Ausência do CONSOLADOR, dos dons  que Deus distribui a seus filhos., mesmo de Bíblia nas mãos.</a:t>
            </a:r>
          </a:p>
          <a:p>
            <a:r>
              <a:rPr lang="pt-BR" dirty="0"/>
              <a:t>Deveria ter estudado com atenção a Bíblia ( capítulos 1 e 2 Atos dos Apóstolos, e, capítulos : 12, 13, 14 da Primeira Epístola de Paulo aos Coríntios.)  A comunicabilidade dos anjos aos cristãos era ÂNIMO.  A inquisição protegia interesses, corrupção para consolidar regras de grupos. O  que prevalecia com os cristão da época de Jesus e com os cristão de hoje ?                                                                                                      __ O que você buscou....</a:t>
            </a:r>
            <a:r>
              <a:rPr lang="pt-BR" u="sng" dirty="0"/>
              <a:t>SEI que buscou </a:t>
            </a:r>
            <a:r>
              <a:rPr lang="pt-BR" dirty="0"/>
              <a:t>! E o que fez?</a:t>
            </a:r>
          </a:p>
          <a:p>
            <a:endParaRPr lang="pt-BR" dirty="0"/>
          </a:p>
          <a:p>
            <a:r>
              <a:rPr lang="pt-BR" dirty="0"/>
              <a:t>Os pastores protestantes diziam:  O Consolador era inspiração e não espíritos comunicantes. Ë,  que os anjos eram seres especiais. </a:t>
            </a:r>
          </a:p>
          <a:p>
            <a:r>
              <a:rPr lang="pt-BR" dirty="0"/>
              <a:t>__ “ Eu...</a:t>
            </a:r>
            <a:r>
              <a:rPr lang="pt-BR" dirty="0" err="1"/>
              <a:t>tb</a:t>
            </a:r>
            <a:r>
              <a:rPr lang="pt-BR" dirty="0"/>
              <a:t> fiz parte da Inquisição.” A nossa moral não permitiu ver a VERDADE de frente.</a:t>
            </a:r>
          </a:p>
          <a:p>
            <a:r>
              <a:rPr lang="pt-BR" dirty="0"/>
              <a:t>Podemos falhar perante os  homens , mas não perante as Leis De DEUS. Tenhamos coragem de corrigir isto.</a:t>
            </a:r>
          </a:p>
          <a:p>
            <a:r>
              <a:rPr lang="pt-BR" dirty="0"/>
              <a:t>Estamos no ano de 1911 ( mais de sessenta anos na </a:t>
            </a:r>
            <a:r>
              <a:rPr lang="pt-BR" dirty="0" err="1"/>
              <a:t>subcrosta</a:t>
            </a:r>
            <a:r>
              <a:rPr lang="pt-BR" dirty="0"/>
              <a:t>)....As coisas estão mudadas. O Consolador, tal como Jesus deixou no mundo, e as legiões do Cristo estão atuando. Preparo da Humanidade a ERA que virá.</a:t>
            </a:r>
          </a:p>
          <a:p>
            <a:r>
              <a:rPr lang="pt-BR" dirty="0"/>
              <a:t>Todos que desencarnam retornam como espírito. Lembre-se :                      ______“ DEUS não é de mortos , mas , de vivos ”.</a:t>
            </a:r>
          </a:p>
        </p:txBody>
      </p:sp>
    </p:spTree>
    <p:extLst>
      <p:ext uri="{BB962C8B-B14F-4D97-AF65-F5344CB8AC3E}">
        <p14:creationId xmlns:p14="http://schemas.microsoft.com/office/powerpoint/2010/main" val="25249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88641"/>
            <a:ext cx="7125113" cy="936104"/>
          </a:xfrm>
        </p:spPr>
        <p:txBody>
          <a:bodyPr/>
          <a:lstStyle/>
          <a:p>
            <a:pPr algn="ctr"/>
            <a:r>
              <a:rPr lang="pt-BR" sz="2800" dirty="0"/>
              <a:t>Gregório em novas oportunidades.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328591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Ele e seu guia de recolhimento haviam participado, no século quarto do nascimento destes formalismos. Ao lado de Constantino....</a:t>
            </a:r>
          </a:p>
          <a:p>
            <a:r>
              <a:rPr lang="pt-BR" dirty="0"/>
              <a:t>Dias depois através de tratamento estava melhor :                                    “_Por  fora bela viola, por dentro pão bolorento”.                              Tempo de mora, ponderação, ressarcimento. Na trégua bendita!  Até novos lances intransferíveis. Misericórdia divina. Oportunidades, provas e expiações. Tudo na razão direta do que foi registrado. Quem erra com conhecimento de causa : Expiações e dores. Sem conhecimento de causa outros recursos. </a:t>
            </a:r>
          </a:p>
          <a:p>
            <a:r>
              <a:rPr lang="pt-BR" dirty="0"/>
              <a:t>Frequente a biblioteca da região. Reveja e aprenda!  </a:t>
            </a:r>
          </a:p>
          <a:p>
            <a:r>
              <a:rPr lang="pt-BR" dirty="0"/>
              <a:t>POUCOS, na humanidade,  entregam-se a pureza .  A Humanidade inteira faz a obra da contradição. Pouquíssimos entregam-se  ao bom procedimento , conscientes que a lei de DEUS não nos pede EXTERIORISMO algum, mas,  sim  </a:t>
            </a:r>
            <a:r>
              <a:rPr lang="pt-BR" b="1" u="sng" dirty="0"/>
              <a:t>AVERSÃO à Idolatria</a:t>
            </a:r>
            <a:r>
              <a:rPr lang="pt-BR" dirty="0"/>
              <a:t>; estima pela </a:t>
            </a:r>
            <a:r>
              <a:rPr lang="pt-BR" b="1" u="sng" dirty="0"/>
              <a:t>DECÊNCIA de CONDUTA SOCIAL  E RESPEITO à Revelação</a:t>
            </a:r>
            <a:r>
              <a:rPr lang="pt-BR" dirty="0"/>
              <a:t>.            Poucos buscam a luminosidade interior. Seguem aparências de culto. Os homens não vivem sem máscaras. O mundo vê por fora e não por dentro.  Enfeitam-se de ouro e púrpura. No cérebro e nos corações vicejam o que existe nos  baixios : são ignorantes,  idólatras, supersticiosos,  hipócritas.</a:t>
            </a:r>
          </a:p>
        </p:txBody>
      </p:sp>
    </p:spTree>
    <p:extLst>
      <p:ext uri="{BB962C8B-B14F-4D97-AF65-F5344CB8AC3E}">
        <p14:creationId xmlns:p14="http://schemas.microsoft.com/office/powerpoint/2010/main" val="277970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125113" cy="1068491"/>
          </a:xfrm>
        </p:spPr>
        <p:txBody>
          <a:bodyPr/>
          <a:lstStyle/>
          <a:p>
            <a:pPr algn="ctr"/>
            <a:r>
              <a:rPr lang="pt-BR" dirty="0"/>
              <a:t>A Verdade será aprendida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55576" y="1268760"/>
            <a:ext cx="7883035" cy="5328592"/>
          </a:xfrm>
        </p:spPr>
        <p:txBody>
          <a:bodyPr>
            <a:normAutofit lnSpcReduction="10000"/>
          </a:bodyPr>
          <a:lstStyle/>
          <a:p>
            <a:r>
              <a:rPr lang="pt-BR" dirty="0"/>
              <a:t>A Verdade não tem pressa, os abismos funcionam .                        O mecanismo é perfeito no seio das leis fundamentais.             Confie no Bom Deus e não descuide dos deveres fundamentais. Passes íntimos e não passes de mágica. </a:t>
            </a:r>
          </a:p>
          <a:p>
            <a:r>
              <a:rPr lang="pt-BR" u="sng" dirty="0"/>
              <a:t>Todos terão oportunidades</a:t>
            </a:r>
            <a:r>
              <a:rPr lang="pt-BR" dirty="0"/>
              <a:t>.                                      </a:t>
            </a:r>
          </a:p>
          <a:p>
            <a:r>
              <a:rPr lang="pt-BR" dirty="0"/>
              <a:t>De Jesus :  ¨O REINO do Céu está dentro de cada um; Jesus complementou : E,  não virá com mostras exteriores.  Advertiu :  ¨Da Lei nada passará até o último </a:t>
            </a:r>
            <a:r>
              <a:rPr lang="pt-BR" dirty="0" err="1"/>
              <a:t>ceitil</a:t>
            </a:r>
            <a:r>
              <a:rPr lang="pt-BR" dirty="0"/>
              <a:t>”. Elementos vem de DEUS, a elaboração será de cada um, de cada espírito emanado. São idolatras, supersticiosos,   São idolatras, supersticiosos,   No íntimo está o grande juiz. Por fim, o  diamante virá a brilhar.</a:t>
            </a:r>
          </a:p>
          <a:p>
            <a:endParaRPr lang="pt-BR" dirty="0"/>
          </a:p>
          <a:p>
            <a:r>
              <a:rPr lang="pt-BR" dirty="0"/>
              <a:t>Desperta a vontade de trabalho. Carlos; responsável , naquela região .  Na filiação protestante que teve havia muito prejuízo dos conceitos de Imortalidade, Evolução, Reencarnação e Responsabilidade com  lesões e  atrofias. Acreditou na salvação pela graça.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734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0880" cy="1457132"/>
          </a:xfrm>
        </p:spPr>
        <p:txBody>
          <a:bodyPr/>
          <a:lstStyle/>
          <a:p>
            <a:pPr algn="ctr"/>
            <a:r>
              <a:rPr lang="pt-BR" sz="2800" dirty="0"/>
              <a:t>Como enxergamos as Verdades :</a:t>
            </a:r>
            <a:br>
              <a:rPr lang="pt-BR" sz="2800" dirty="0"/>
            </a:br>
            <a:r>
              <a:rPr lang="pt-BR" sz="2800" dirty="0"/>
              <a:t>Como Maria de </a:t>
            </a:r>
            <a:r>
              <a:rPr lang="pt-BR" sz="2800" dirty="0" err="1"/>
              <a:t>Magdala</a:t>
            </a:r>
            <a:r>
              <a:rPr lang="pt-BR" sz="2800" dirty="0"/>
              <a:t>, (Madalena)</a:t>
            </a:r>
            <a:br>
              <a:rPr lang="pt-BR" sz="2800" dirty="0"/>
            </a:br>
            <a:r>
              <a:rPr lang="pt-BR" sz="2800" dirty="0"/>
              <a:t>ou como Paulo de Tarso?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2060848"/>
            <a:ext cx="7920880" cy="4357943"/>
          </a:xfrm>
        </p:spPr>
        <p:txBody>
          <a:bodyPr/>
          <a:lstStyle/>
          <a:p>
            <a:r>
              <a:rPr lang="pt-BR" dirty="0"/>
              <a:t>O Espírito  é mais do que a forma.                                   Julgar sem vaidades e sem formalismos.</a:t>
            </a:r>
          </a:p>
          <a:p>
            <a:endParaRPr lang="pt-BR" dirty="0"/>
          </a:p>
          <a:p>
            <a:r>
              <a:rPr lang="pt-BR" dirty="0"/>
              <a:t>Com </a:t>
            </a:r>
            <a:r>
              <a:rPr lang="pt-BR" b="1" u="sng" dirty="0"/>
              <a:t>olhos de bondade, sem presunção, sem orgulhos sectários.                                                                                               </a:t>
            </a:r>
            <a:r>
              <a:rPr lang="pt-BR" dirty="0"/>
              <a:t>Com Discernimento, sem  </a:t>
            </a:r>
            <a:r>
              <a:rPr lang="pt-BR" b="1" u="sng" dirty="0"/>
              <a:t>Atrofias Morais </a:t>
            </a:r>
            <a:r>
              <a:rPr lang="pt-BR" dirty="0"/>
              <a:t>que o </a:t>
            </a:r>
            <a:r>
              <a:rPr lang="pt-BR" b="1" u="sng" dirty="0"/>
              <a:t>fanatismo</a:t>
            </a:r>
            <a:r>
              <a:rPr lang="pt-BR" dirty="0"/>
              <a:t> impõe ( religiosos e políticos). Estes  tais não respeitam nem os fanatismos alheios, são </a:t>
            </a:r>
            <a:r>
              <a:rPr lang="pt-BR" dirty="0" err="1"/>
              <a:t>monocêntricos</a:t>
            </a:r>
            <a:r>
              <a:rPr lang="pt-BR" dirty="0"/>
              <a:t>.  </a:t>
            </a:r>
          </a:p>
          <a:p>
            <a:r>
              <a:rPr lang="pt-BR" dirty="0"/>
              <a:t> </a:t>
            </a:r>
          </a:p>
          <a:p>
            <a:r>
              <a:rPr lang="pt-BR" dirty="0"/>
              <a:t>Num mundo onde o </a:t>
            </a:r>
            <a:r>
              <a:rPr lang="pt-BR" u="sng" dirty="0" err="1"/>
              <a:t>analfabestismo</a:t>
            </a:r>
            <a:r>
              <a:rPr lang="pt-BR" dirty="0"/>
              <a:t> e </a:t>
            </a:r>
            <a:r>
              <a:rPr lang="pt-BR" u="sng" dirty="0"/>
              <a:t>ignorantes</a:t>
            </a:r>
            <a:r>
              <a:rPr lang="pt-BR" dirty="0"/>
              <a:t> é quase regra geral que toda a corrupção imposta pelos maiorais daquela sociedade é acatada e quase adorada.</a:t>
            </a:r>
          </a:p>
        </p:txBody>
      </p:sp>
    </p:spTree>
    <p:extLst>
      <p:ext uri="{BB962C8B-B14F-4D97-AF65-F5344CB8AC3E}">
        <p14:creationId xmlns:p14="http://schemas.microsoft.com/office/powerpoint/2010/main" val="304309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Século quarto depois de Jesus: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807361"/>
            <a:ext cx="7992888" cy="4573967"/>
          </a:xfrm>
        </p:spPr>
        <p:txBody>
          <a:bodyPr>
            <a:normAutofit lnSpcReduction="10000"/>
          </a:bodyPr>
          <a:lstStyle/>
          <a:p>
            <a:r>
              <a:rPr lang="pt-BR" dirty="0"/>
              <a:t>Gregório, no quarto século instituiu e prevaleceu-se  pelo poder quando organizou o  Santo Ofício.                                       MAS, melhor ser amigo da Verdade do que ser  proprietário de muitas convicções sectárias. Quem fere assim será ferido. </a:t>
            </a:r>
          </a:p>
          <a:p>
            <a:endParaRPr lang="pt-BR" dirty="0"/>
          </a:p>
          <a:p>
            <a:r>
              <a:rPr lang="pt-BR" dirty="0"/>
              <a:t>Confia em Deus, no Amor e no Trabalho. Lembre-se que é muito ruim colocar-se nas portas do templo da Verdade, não permitindo que outros adentrem.  Quanto a isto, </a:t>
            </a:r>
            <a:r>
              <a:rPr lang="pt-BR" b="1" u="sng" dirty="0"/>
              <a:t>os donos de religiões são os maiores criminosos. </a:t>
            </a:r>
          </a:p>
          <a:p>
            <a:r>
              <a:rPr lang="pt-BR" b="1" u="sng" dirty="0"/>
              <a:t>Armam-se de autoridade posições aparentes; inventam posições supostamente aceitáveis e vendem pílulas aos simplórios</a:t>
            </a:r>
            <a:r>
              <a:rPr lang="pt-BR" dirty="0"/>
              <a:t>. </a:t>
            </a:r>
          </a:p>
          <a:p>
            <a:endParaRPr lang="pt-BR" dirty="0"/>
          </a:p>
          <a:p>
            <a:r>
              <a:rPr lang="pt-BR" dirty="0"/>
              <a:t>Os que na Terra ouvem a Lei de Deus e a põe em prática são em número menores. Tudo se resume na LINHA de CONDUTA!</a:t>
            </a:r>
          </a:p>
        </p:txBody>
      </p:sp>
    </p:spTree>
    <p:extLst>
      <p:ext uri="{BB962C8B-B14F-4D97-AF65-F5344CB8AC3E}">
        <p14:creationId xmlns:p14="http://schemas.microsoft.com/office/powerpoint/2010/main" val="134417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Organização no ASTRAL: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09443" y="1556792"/>
            <a:ext cx="7125112" cy="4752527"/>
          </a:xfrm>
        </p:spPr>
        <p:txBody>
          <a:bodyPr>
            <a:normAutofit lnSpcReduction="10000"/>
          </a:bodyPr>
          <a:lstStyle/>
          <a:p>
            <a:r>
              <a:rPr lang="pt-BR" dirty="0"/>
              <a:t>Vão até o Chefe do </a:t>
            </a:r>
            <a:r>
              <a:rPr lang="pt-BR" dirty="0" err="1"/>
              <a:t>Socorrismo</a:t>
            </a:r>
            <a:r>
              <a:rPr lang="pt-BR" dirty="0"/>
              <a:t> da REGIÃO.... Lembrando que existem diferentes departamentos em diferentes esferas! </a:t>
            </a:r>
          </a:p>
          <a:p>
            <a:r>
              <a:rPr lang="pt-BR" dirty="0"/>
              <a:t>Organização por graduação da esfera e função capaz de realizar. ( Gráficos, Leis vibratórias de atração). </a:t>
            </a:r>
          </a:p>
          <a:p>
            <a:r>
              <a:rPr lang="pt-BR" dirty="0"/>
              <a:t>LEI regente: Os dez mandamentos ( advertência intelectual) que  manda: Respeitar Deus, ter decência de conduta, respeito ao consolador.  Fiel da balança. Conhecer e Aplicar.</a:t>
            </a:r>
          </a:p>
          <a:p>
            <a:r>
              <a:rPr lang="pt-BR" dirty="0"/>
              <a:t>O atraso na Humanidade advém da morte dos missionários. Escolhas e pagas na razão direta.  </a:t>
            </a:r>
          </a:p>
          <a:p>
            <a:r>
              <a:rPr lang="pt-BR" dirty="0"/>
              <a:t>Casos de irmão que estavam em locais trevosos.... Encaminhamento de soluções  e amparos!  Ofícios de esferas  superiores .  Caso como o seu também nos foi enviado para que quando a lei de equilíbrio operasse pudéssemos agir.   </a:t>
            </a:r>
          </a:p>
        </p:txBody>
      </p:sp>
    </p:spTree>
    <p:extLst>
      <p:ext uri="{BB962C8B-B14F-4D97-AF65-F5344CB8AC3E}">
        <p14:creationId xmlns:p14="http://schemas.microsoft.com/office/powerpoint/2010/main" val="2776845491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olhagem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TM02455596[[fn=Primavera]]</Template>
  <TotalTime>252</TotalTime>
  <Words>2594</Words>
  <Application>Microsoft Office PowerPoint</Application>
  <PresentationFormat>Apresentação na tela (4:3)</PresentationFormat>
  <Paragraphs>112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4" baseType="lpstr">
      <vt:lpstr>Arial</vt:lpstr>
      <vt:lpstr>Courier New</vt:lpstr>
      <vt:lpstr>Verdana</vt:lpstr>
      <vt:lpstr>Wingdings 2</vt:lpstr>
      <vt:lpstr>Spring</vt:lpstr>
      <vt:lpstr>VERDADES IMORTAIS</vt:lpstr>
      <vt:lpstr>Verdades Imortais</vt:lpstr>
      <vt:lpstr>História:</vt:lpstr>
      <vt:lpstr>Verdades Imortais :</vt:lpstr>
      <vt:lpstr>Gregório em novas oportunidades.</vt:lpstr>
      <vt:lpstr>A Verdade será aprendida</vt:lpstr>
      <vt:lpstr>Como enxergamos as Verdades : Como Maria de Magdala, (Madalena) ou como Paulo de Tarso? </vt:lpstr>
      <vt:lpstr>Século quarto depois de Jesus:</vt:lpstr>
      <vt:lpstr>Organização no ASTRAL:</vt:lpstr>
      <vt:lpstr>Sofrimentos, desequilíbrios e doenças :</vt:lpstr>
      <vt:lpstr>Restauração da Doutrina que Jesus deixou:</vt:lpstr>
      <vt:lpstr>A história de um irmão para advertência:</vt:lpstr>
      <vt:lpstr>Perseguições na época de John Huss</vt:lpstr>
      <vt:lpstr>Médium que se afasta por não seguirem seu conselho:</vt:lpstr>
      <vt:lpstr>A Restauração:</vt:lpstr>
      <vt:lpstr>*NO MODO DE TRATAR O PRÓXIMO OBSERVA-SE O RESPEITO DA CRIATURA PELO DIVINO EMANADOR.</vt:lpstr>
      <vt:lpstr>VERDADES IMORTAIS :</vt:lpstr>
      <vt:lpstr>Momento atual. Estais tornando-se cada vez mais responsável!</vt:lpstr>
      <vt:lpstr>Momento de consciência atual:                              Um DEUS, Uma Verdade e Uma Doutrina! Divinismo. Não mais relativos emissários.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VERDADES IMORTAIS</dc:title>
  <dc:creator>katiabbc</dc:creator>
  <cp:lastModifiedBy>Zo Chelli</cp:lastModifiedBy>
  <cp:revision>85</cp:revision>
  <dcterms:created xsi:type="dcterms:W3CDTF">2016-02-10T18:23:17Z</dcterms:created>
  <dcterms:modified xsi:type="dcterms:W3CDTF">2020-02-06T23:27:36Z</dcterms:modified>
</cp:coreProperties>
</file>