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94" r:id="rId3"/>
    <p:sldId id="266" r:id="rId4"/>
    <p:sldId id="267" r:id="rId5"/>
    <p:sldId id="268" r:id="rId6"/>
    <p:sldId id="269" r:id="rId7"/>
    <p:sldId id="270" r:id="rId8"/>
    <p:sldId id="264" r:id="rId9"/>
    <p:sldId id="265" r:id="rId10"/>
    <p:sldId id="258" r:id="rId11"/>
    <p:sldId id="257" r:id="rId12"/>
    <p:sldId id="259" r:id="rId13"/>
    <p:sldId id="293" r:id="rId14"/>
    <p:sldId id="260" r:id="rId15"/>
    <p:sldId id="261" r:id="rId16"/>
    <p:sldId id="262" r:id="rId17"/>
    <p:sldId id="286" r:id="rId18"/>
    <p:sldId id="263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1" r:id="rId29"/>
    <p:sldId id="282" r:id="rId30"/>
    <p:sldId id="280" r:id="rId31"/>
    <p:sldId id="284" r:id="rId32"/>
    <p:sldId id="285" r:id="rId33"/>
    <p:sldId id="283" r:id="rId34"/>
    <p:sldId id="290" r:id="rId35"/>
    <p:sldId id="292" r:id="rId36"/>
    <p:sldId id="289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8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69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53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114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479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63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624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748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63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10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20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017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894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1354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067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647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71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8B89F-67BD-48B5-83D1-DACDF0C3DA63}" type="datetimeFigureOut">
              <a:rPr lang="pt-BR" smtClean="0"/>
              <a:t>25/09/2018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F60172-3251-45D4-B2D1-235F8F5A0D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533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3F6E10-C9CF-4959-AB7C-DEC46D366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999460"/>
            <a:ext cx="5698067" cy="4479852"/>
          </a:xfrm>
        </p:spPr>
        <p:txBody>
          <a:bodyPr anchor="ctr"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UM MÉDIUM DE TRANSPORTE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C2B5D0-030F-454F-8969-CF0993A8F7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1971" y="999460"/>
            <a:ext cx="3123620" cy="4479852"/>
          </a:xfrm>
        </p:spPr>
        <p:txBody>
          <a:bodyPr anchor="ctr">
            <a:normAutofit/>
          </a:bodyPr>
          <a:lstStyle/>
          <a:p>
            <a:pPr algn="l"/>
            <a:endParaRPr lang="pt-BR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678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109428-83B8-40E2-9325-9CB8B3AC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271934"/>
            <a:ext cx="8596668" cy="686009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Breve Resumo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192192-3062-4363-B255-C881A1143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088571"/>
            <a:ext cx="8596668" cy="4952792"/>
          </a:xfrm>
        </p:spPr>
        <p:txBody>
          <a:bodyPr>
            <a:normAutofit fontScale="92500" lnSpcReduction="10000"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Ana e Cabral.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Mulher e o filho que roubava.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Doa ectoplasma para moribunda que merecia purgação imediata.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Incorporação em outro encarnado.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Plantadores  de arroz e a visão da enchente.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Espírito que alega que lhe ensinaram errado e a busca pelo correto.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Posto de Recuperação Mental e a Mulher que não confiou e não venceu a prova cármica.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Desencarne de Sinhá Marta. Vida simples e cheia de méritos.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Sinhá Marta e Cabral. Mãe e filho com grande poder mal usado.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Pedrinho e o carma dos que o cercavam.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Nice e compra da justiça das autoridades.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Ana, Cabral, Catarina, os filhos e Terêncio.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Visita ao plano de Áurea e as mensagens de Jesus.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638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829EE9-7AC6-4D8A-A960-EE1DAB09A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9015184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O PRINCÍPIO E AS ADULTERAÇÕES: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06552E-ACD7-450B-A287-D323CA7E1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14287"/>
            <a:ext cx="8596668" cy="4227076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Impossível ser da Essência que Deus é, e ser alheio a Ele.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convicção de que tudo o que é bom temos em nós mesmos é o Roteiro Seguro.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IGNORAR NOSSOS GLORIOSOS DONS CARACTERIZA O RELIGIOSO, E CONTRA ISSO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DEVEMOS BRANDIR NOSSAS ARMAS INTELECTUAIS REVOLUCIONÁRIAS.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dirty="0"/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4828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927DFC-2CA8-4A85-B0EF-9D03512E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96686"/>
            <a:ext cx="9000669" cy="123371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O PRINCÍPIO E AS ADULTERAÇÕES: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D6A91C-EC74-483E-BDAE-8749D7C39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930401"/>
            <a:ext cx="8596668" cy="4110962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Milhares ainda se acreditam separados ou fora de Deus. Dois são os motivos: falta de evolução ou falta de educação.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Somos imagem e semelhança de Deus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. Podemos forçar as leis para precipitar ou retardar, para o bem e para o mal.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desabrochamento das virtudes depende de nós. Chega de adular, pedir e reclamar.</a:t>
            </a:r>
          </a:p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COMO FOREM NOSSAS OBRAS, ASSIM MESMO RECEBEREMOS.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9522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448682-3A3D-4DF1-A911-9AE962EB4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378042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TRADIÇÃO E O VÍCIO DA IDOLATRIA: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14A869-0D7A-416A-A3EA-B156D6C4D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56229"/>
            <a:ext cx="8596668" cy="4285134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Adorar aos ídolos é doença que se inocula.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tradição perpetua o vício da idolatria.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criatura assim viciada do berço, só chega a vencer depois de lutas e mais lutas. E a luta é contra a ignorância.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vício da idolatria e o antropomorfismo religioso mostram o quanto a terra ainda é um mundo inferior.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835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80670A-0500-4196-98C1-D411A9A9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923289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TRADIÇÃO E O VÍCIO DA IDOLATRIA: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5C8987-DAFD-49E3-B7C1-1CB086C51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70743"/>
            <a:ext cx="8596668" cy="4270620"/>
          </a:xfrm>
        </p:spPr>
        <p:txBody>
          <a:bodyPr>
            <a:normAutofit/>
          </a:bodyPr>
          <a:lstStyle/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Inoculados há milhares de anos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através de várias encarnações esses vírus peçonhentos não largam a presa facilmente.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Só com muito esforço, muita luta o ser consegue abandonar a idolatria e modificar o pensar e a conduta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Um espírito superior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com marcas de conquistas, com envergadura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jamais se dobrará 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troféus 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títulos idólatras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910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4A385D-B39A-48DA-A680-4510C1655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9653812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TRADIÇÃO E O VÍCIO DA IDOLATRIA: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0E329F-4FDD-4866-BBB3-F18D79D29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41714"/>
            <a:ext cx="8596668" cy="4223657"/>
          </a:xfrm>
        </p:spPr>
        <p:txBody>
          <a:bodyPr>
            <a:normAutofit/>
          </a:bodyPr>
          <a:lstStyle/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Espíritos elevados, mesmo embalados pela tradição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ou mesmo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coagidos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pelas pressões,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mantiveram-se firmes nas suas convicções espirituais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Souberam enfrentar com serenidade o pelourinho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PARECENDO POR FORA CORDEIROS FRÁGEIS, SÃO POR DENTRO ROCHAS INAMOVÍVEIS.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FAZEM FINCA-PÉ NA GRANDEZA DO MUNDO INTERIOR, E QUE MORTE PODERIA CONTRA TANTA VIDA?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PODEM PARECER AO MUNDO ESQUISITOS, PORÉM SÃO BALISAS DO CARDUME HUMANO.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7320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A3241E-1CF5-456A-B3D4-605D3002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REVELAÇÃO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059A66-77C9-497A-A7DB-C8453A788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14286"/>
            <a:ext cx="8596668" cy="4227076"/>
          </a:xfrm>
        </p:spPr>
        <p:txBody>
          <a:bodyPr>
            <a:norm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ESTRUTURA ESPIRITUAL REPOUSA EXCLUSIVAMENTE NA AÇÃO MEDIÚNICA OU REVELACIONISTA.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mundo está cheio de conhecimentos e conquistas científicas, mas em serviços de amor quem está dando testemunho? Embora corra no mundo muito dinheiro, muita pompa, os arrancos do coração não são vistos.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QUEM CONTRIBUI PARA TODA ESSA IGNORÂNCIA É A FALTA DA REVELAÇÃO, A POBREZA DE INTERCÂMBIO.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864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6C4689-644C-43E6-B198-C1CEDAFB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REVELAÇÃO: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7AAC5E-36D7-485E-9FA1-EDC289822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85257"/>
            <a:ext cx="8596668" cy="4256106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homens fogem do contato com o plano astral vindo a ser presa dos maus hábitos de culto e dos descaminhos.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Os cleros tudo fizeram para anular o culto da Revelação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que nunca lhes abonaria a exploração da fé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, atiraram a humanidade ao desleixo dos deveres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 as consequências das obras,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transformando os continentes, os países, as raças, os povos, os homens e as classes em inimigos.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Somos irmãos por natureza e iguais em origem. As variações em evolução não devem ser motivo de discórdia e sim de mútuas obrigações de auxílio. 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8514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D18D6B-3461-4BA4-A4DF-65A7B0EE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397565"/>
            <a:ext cx="8596668" cy="1532835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REVELAÇÃO: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C5414E-9362-461D-8E10-EF7831416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1" y="1465943"/>
            <a:ext cx="8791159" cy="4804228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Revelação, até hoje, serviu mais aos planos inferiores do que ao plano carnal.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nos planos inferiores que está o foco. É aí que o Consolador opera sua grande função estimuladora de levantamentos em geral, por lançar legiões de seres no caminho do auto encontro.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CULTO DA REVELAÇÃO É MANANCIAL DE CONSOLO. NA PAZ COMPORTA-SE COMO JORROS DE LUZ; NA TORMENTA COMO UNGUENTO DIVINAL.</a:t>
            </a:r>
          </a:p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Cabral, Sinhá Marta, Terêncio, D. Augusta 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Gisa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0" lvl="5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926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AA6805-1095-434A-ABF3-0119A4FE8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LEI: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976DA1-C944-4C9B-9EF6-4478BB954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698171"/>
            <a:ext cx="8596668" cy="4343191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buNone/>
            </a:pPr>
            <a:endParaRPr lang="pt-BR" dirty="0"/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Lei é uma, porém sua capacidade de flexão vai ao infinito.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As Leis que regem os planos e os mundos são sempre as mesmas, nas zonas infernais ou celestiais, variando apenas a tonalidade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Há na lei capacidade de flexão ao infinito.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crime é sempre um só. O que varia é a intensidade e isso faz variar o ambiente. Disse Jesus: Aquele que infringe uma parte da Lei infringe toda a Lei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Há um todo que se fraciona ao infinito. A tonalidade da falta é que determina a purgação.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No fundo errar é sempre errar.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>
              <a:lnSpc>
                <a:spcPct val="90000"/>
              </a:lnSpc>
            </a:pPr>
            <a:endParaRPr lang="pt-BR" dirty="0"/>
          </a:p>
          <a:p>
            <a:pPr>
              <a:lnSpc>
                <a:spcPct val="90000"/>
              </a:lnSpc>
            </a:pPr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971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6E061E-6613-4EDE-8731-CCCA8234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520700"/>
            <a:ext cx="8596668" cy="1193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LEI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D1CBFE-98B2-4BD9-A00E-9CCF1C448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28800"/>
            <a:ext cx="8596668" cy="4212562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é particularista.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Perante ela tudo e todos são iguais, não existem parentes ou prediletos.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Não há homens nem mulheres nos fundamentos, mas sim espíritos e faculdades, liberdades e obrigações, atos e consequências. </a:t>
            </a: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Casos de Cabral e Ana, o filho ladrão.</a:t>
            </a: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1596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15702D-F2C2-413E-A631-43857D2A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LEI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C6CAC6-196A-4C83-B8CC-C952DD8B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70743"/>
            <a:ext cx="8596668" cy="4270619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 face da Lei ninguém é pai nem mãe, filho nem irmão. Todos são iguais. Os roubados e fraudados também são iguais perante a Lei.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 AMAI-VOS UNS AOS OUTROS, NÃO CABEM CONCEITOS DE RAÇA,</a:t>
            </a:r>
          </a:p>
          <a:p>
            <a:pPr marL="0" lvl="0" indent="0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   CREDO, RELIGIÃO, POLÍTICA, ETC.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Vós que sofreis, a culpa é de vossas obras.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16853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1C139-69E7-4B68-9D62-69A3F0FEC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JUSTIÇA DIVINA: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395168-F45E-4408-BD5C-999F72845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39900"/>
            <a:ext cx="8596668" cy="4301463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Na consciência de que somos iguais perante as leis fundamentais da vida,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compenetremo-nos de nossos deveres, para que os nossos direitos estejam preservados e garantidos.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homem pode pelo livre-arbítrio desviar-se, mas uma Ordem Superior de Equilíbrio impera sobre tudo e todos, e a hora chega em que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Forças Organizadoras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necessitam intervir.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Um Pêndulo Supremo age enveredando os homens aos rumos devidos.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 INCONSCIÊNCIA DO SEJA REALMENTE JUSTIÇA, o amor dos pais, dos familiares, das raças e dos credos transforma-se em vertente de separações, ódios e crimes.</a:t>
            </a:r>
          </a:p>
          <a:p>
            <a:pPr lvl="0">
              <a:lnSpc>
                <a:spcPct val="90000"/>
              </a:lnSpc>
            </a:pPr>
            <a:endParaRPr lang="pt-BR" dirty="0"/>
          </a:p>
          <a:p>
            <a:pPr>
              <a:lnSpc>
                <a:spcPct val="90000"/>
              </a:lnSpc>
            </a:pPr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684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9A1185-148E-4EA2-A48E-75B0CAA2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JUSTIÇA DIVINA: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FD2AF8-B045-44A3-9C7B-B2E4501C9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28801"/>
            <a:ext cx="8596668" cy="4212562"/>
          </a:xfrm>
        </p:spPr>
        <p:txBody>
          <a:bodyPr>
            <a:norm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Uma Justiça Divina não se filtra por egoísmos consanguíneos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Pai é Deus! Princípio é um!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Enquanto o encarnado julgar parentesco só o da carne e do sangue, bruto será.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Na vida as posições se cambiam, tanto que existem belas amizades entre estranhos como ódios sanguinários entre irmãos.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títulos e coroas do mundo ficam para trás.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Quando desencarna surge apenas o ser, fosse qual fosse a sua função. A Justiça só quer saber se o individuo foi bom ou mau.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19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3D05C-4CB8-4227-B9DF-DE2E29BB1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JUSTIÇA DIVINA: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930343-C9E4-4BB6-8E74-7055FDF35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669143"/>
            <a:ext cx="8596668" cy="4372220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se pode ser eternamente ignorante e nem negligente sem responsabilidade.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Lei de progresso é um fato e 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maior soma de conhecimentos implica em maior grau de obrigações.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Há muitos modos de se pagar dívida. Pode-se fazer troca, pode ser a prazo, pode ser com trabalho, etc. O resgate acontece no momento mais favorável. (Cabral, Ana, Guia de Terêncio e os Plantadores de arroz)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intercessão não é válida sem o concurso do merecimento</a:t>
            </a:r>
            <a:r>
              <a:rPr lang="pt-BR" b="1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pt-BR" dirty="0"/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6741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EB3957C-4DC6-4AF7-9A0E-D7097E04C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457200"/>
            <a:ext cx="8596668" cy="13716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JUSTIÇA DIVINA: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920026-7283-463E-A704-6EABF85CE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346200"/>
            <a:ext cx="8596668" cy="5054599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Olhando para aquele grupo de desesperadas Cabral vê Ana.</a:t>
            </a: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Abaladíssimo ouve da mãe: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“Ou somos soldados do Senhor, ou nada. Se quer ficar e auxiliar, levante-se em ânimo. Diga: Senhor, cumpra-se a Lei, quero ser um fiel servidor da Imaculada Justiça. Na hora do perigo é que se reconhece o herói”.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Segue abalado. Aurea orienta: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“Deixa Ana e encara o ser universal que carece de amparo legal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marL="0" lvl="0" indent="0">
              <a:lnSpc>
                <a:spcPct val="90000"/>
              </a:lnSpc>
              <a:buNone/>
            </a:pPr>
            <a:endParaRPr lang="pt-BR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Ouve a vozes e levanta-se aflito. Aurea: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“Sente-se rapaz e aja como se não fosse nada. Aqui estamos representando a Justiça do Pai e não a nós mesmos”.</a:t>
            </a:r>
          </a:p>
          <a:p>
            <a:pPr>
              <a:lnSpc>
                <a:spcPct val="90000"/>
              </a:lnSpc>
            </a:pPr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0646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FCD49B-2BD5-4E58-9E4A-6E4984EB8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DOR E O SOFRIMENTO: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029DDD-F30A-4FA0-AAAA-8D18664C7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930399"/>
            <a:ext cx="8596668" cy="4110963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Bem faz aquele que aproveita as dores bem curtidas!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Convertê-las em joias da alma pelas lições que encerram; eis o único mérito de sofrer.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Quando a dor fala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não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meiga nem sublime, mas sim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repelente e cruel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então obedecemos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Sejamos mais inteligentes.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fomos feitos para o sofrimento, e no dia em que fizermos mais pelo amor, tudo estará bem.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62840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DD5382-64F6-4152-9014-11CC26159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058727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RESPONSABILIDADE INDIVIDUAL: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D1BDCD-81DC-4A38-9F32-C5ED01678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41501"/>
            <a:ext cx="8596668" cy="4199862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Devemos pensar com a própria cabeça. A Lei não abre precedente ao crime.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ORDEM ERRADA NÃO SE CUMPRE. (Ladrão e a mãe)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Mandar é função de muita Responsabilidade.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Culpado é quem ensina errado, mas também aquele que não buscou o certo.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LEI NUNCA FALHA.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9845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8777027-4C47-4641-A966-BEC76381C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 RESPONSABILIDADE INDIVIDUAL: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EA5365-A0C8-463D-B890-24FD7BC0B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65300"/>
            <a:ext cx="8596668" cy="4276063"/>
          </a:xfrm>
        </p:spPr>
        <p:txBody>
          <a:bodyPr>
            <a:normAutofit/>
          </a:bodyPr>
          <a:lstStyle/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falta de respeito pelo dever de autoridade é muito grave.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Ai daquele que é investido de autoridade e a vende ou compra! Pobre de quem afrontar o decoro funcional. (Nice, Cabral e Sinhá Marta)</a:t>
            </a:r>
          </a:p>
          <a:p>
            <a:pPr marL="0" lvl="0" indent="0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existe função meramente humana.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Quem frauda a lei à qual se propôs servi, é réu perante Deus.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u="sng" dirty="0"/>
          </a:p>
          <a:p>
            <a:pPr lvl="0"/>
            <a:endParaRPr lang="pt-BR" u="sng" dirty="0"/>
          </a:p>
          <a:p>
            <a:pPr lvl="0"/>
            <a:endParaRPr lang="pt-BR" dirty="0"/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6431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A522D5-241C-41D5-9F10-5D71950E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798955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RESPONSABILIDADE INDIVIDUAL: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90BC53-7A91-4ED4-832C-64567817C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930400"/>
            <a:ext cx="8596668" cy="4110963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Temos em nós as virtudes por desabrochar, os meios para realizar, liberdade para o bem e para o mal, os ensinos revelados, os exemplos dos mestres e a responsabilidade pelo que se faz.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Os erros são cometidos à custa de virtudes mal-usadas, de atributos mal-empregados.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Contamos com virtudes inatas e liberdade de emprego, portanto, temos também de ser responsáveis.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69762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949769-7F5D-45DB-B0BD-A649C492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174841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RESPONSABILIDADE INDIVIDUAL: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846073-EF8D-46D1-A0F0-9B112B438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75791"/>
            <a:ext cx="8596668" cy="4265572"/>
          </a:xfrm>
        </p:spPr>
        <p:txBody>
          <a:bodyPr>
            <a:norm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Quem não quiser sofrer que não erre.</a:t>
            </a:r>
          </a:p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morte não faz milagres, porque o ser é um e uma é a Lei.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No céu ou na terra, assim como se plantar, assim se colherá.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Aquele que pode mais, por ter mais conseguido, mais deve também. A superioridade não se patenteia no achatamento e na exploração, mas sim em prodigalização de benfeitorias.</a:t>
            </a:r>
          </a:p>
          <a:p>
            <a:pPr lvl="0"/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7524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DCBFBF-EC4C-473B-8CAF-740FC41E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933449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RESPONSABILIDADE INDIVIDUAL: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7A6878-88E7-45D1-B591-8980B03B1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33600"/>
            <a:ext cx="8596668" cy="3907762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Quem serve ao seu próximo honra a Deus. E isso tem feito céticos alcançarem glorias divinas e religiosos chafurdarem nos abismos.</a:t>
            </a:r>
          </a:p>
          <a:p>
            <a:pPr marL="0" indent="0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Deixar de trabalhar pela eclosão da luz interna é o maior crime.</a:t>
            </a:r>
          </a:p>
          <a:p>
            <a:endParaRPr lang="pt-BR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 caso de Cabral, Ana, Catarina e os demais... Tudo está irmanado, na dor e na paz, na culpa e no resgate.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6892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DEF516-B313-4E68-B625-8868C526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261927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REENCARNAÇÃO E OS REAJUSTES: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7EAE69-C25B-441A-A5D1-E1B968EDC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14287"/>
            <a:ext cx="8596668" cy="4227076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Válvula redentora e evolutiva.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“As vidas vão se sucedendo, os motivos se vão acumulando, para as falhas e os triunfos. E muitas vezes,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coisas vão ficando para trás, vindo mais tarde a calhar de oportuno resolve-las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O que não passa é o fato de ter que resolvê-las um dia.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Quando a ocasião for mais propícia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.”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“O guia de Terêncio se prontificou a receitar. Por ter morto a muitos em tempos idos e em guerras feitas, tinha agora a necessidade de preservar a encarnação do próximo”.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0515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C64A305-29F2-4219-A3F3-61CB32CE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36352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REENCARNAÇÃO E OS REAJUSTES: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7E6F2A-319A-4F69-8527-D59DBBB6C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311966"/>
            <a:ext cx="8596668" cy="4729398"/>
          </a:xfrm>
        </p:spPr>
        <p:txBody>
          <a:bodyPr>
            <a:normAutofit/>
          </a:bodyPr>
          <a:lstStyle/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Ali estavam sob a capa de esposa e filhos, agora, aqueles a quem tinha custado lágrimas e dores, privações e tristezas.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Cabral, Ana, Catarina, Terêncio, os filhos, Pedrinho, Sinhá Marta, todos reagrupados pela reencarnação propiciando ajustes e regates.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plantadores de arroz que no passado, envolvidos numa guerra,  arrebentaram diques matando muitos por afogamento.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filho de Ismênia, espírito elevado desencarna cedo e muito bem, o carma era dos que o cercavam. 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4449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B40A59-AA6C-4AC7-88D1-A15AFC711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9145812" cy="1320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AS OPORTUNIDADES DE TRABALHO:</a:t>
            </a:r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18DF55-C9DD-454F-86F2-F0BD7C378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75791"/>
            <a:ext cx="8596668" cy="4265572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bom trabalhador deve usar o que tem para produzir com satisfação o que lhe esteja ao alcance.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 cumprimento do dever é quem qualifica o merecimento.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Temos os deveres de amar, saber, querer, ponderar, obedecer, tomar iniciativa, prestar contas e assumir responsabilidade. Para isso devemos estar em sintonia com o Princípio Sagrado e com seus imediatos e a prece favorece esse contato.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0144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700437-6D0F-449A-A289-BF93AF81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609600"/>
            <a:ext cx="9160327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AS OPORTUNIDADES DE TRABALHO: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72BA4A-866E-4D54-944C-C2B76DD0B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080591"/>
            <a:ext cx="8596668" cy="3960772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Podemos contar com a colaboração uns dos outros, mas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ninguém fará por nós aquilo que somos responsáveis direto.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Conscientes de nossas obrigações devemos confiar em Deus e policiar nossas ações.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Antes de agir ponderar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 sendo justo, amigos do astral cooperaram na realização de nossos empreendimentos.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8488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2D9B66-56B7-4954-A225-96473E127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OS LAÇOS:</a:t>
            </a:r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1B63AC-5712-465B-90CA-172FD4E15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930401"/>
            <a:ext cx="8596668" cy="4110962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...faço isso não por ser meu filho e sim pelos seus merecimentos pessoais. É de cima que vem a ordem, mas eu me comprazo em servir quem me foi tão caro. É uma graça para mim, pois ainda não consigo amar universalmente.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Somos na terra, bons pais e boas mães, bons filhos e filhas, mas ainda arrancamos os olhos dos filhos dos outros por causa dos nossos filhos.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Dia chegará que consideraremos todos os pais como a um pai, todos os filhos como a um filho.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2084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1BC986-ADFB-4036-8875-CD61BF787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O LAÇOS: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C12F79-2A9A-47CD-8351-2143F7F20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89043"/>
            <a:ext cx="8596668" cy="4252320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Cabral pergunta: Então porque viemos nós? Poderia ter vindo outro.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Aurea: O reencontro de amigos e parentes ou de vítimas e algozes, é uma estratégia da justiça, pois forçam eclosões de animo, revolvimentos se desdobram no íntimo das criaturas.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Na incorporação de um encarnado em outro encarnado são importantes as simpatias e amizades. (Cabral 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Gisa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6849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783BCB-2B6B-4CAE-A7EF-9FE6C6BBF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749327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O PENSAMENTO E A PRECE:</a:t>
            </a:r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CD6989-4B84-4DBA-8BF1-C30DBAE0A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226365"/>
            <a:ext cx="8596668" cy="3814997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Segundo como pensar, sentir e agir assim irradiará, e assim seus fluidos serão piores ou melhores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. O pensamento atua sobre o campo astral do indivíduo.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intercessão não é válida sem o concurso do merecimento.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1401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16CF8C-AAE6-4CD2-A270-0FF6D9B2F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A SIMPLICIDADE:</a:t>
            </a:r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AADF9C-46D6-46FB-BD12-410E78803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930401"/>
            <a:ext cx="8596668" cy="4110962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pior mistificador é aquele que se apresenta com nome pomposo.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simplicidade é a Suprema obrigação. (Sinhá Marta)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Espíritos brilhantes muitas vezes se apresentam com um nome simples e alguns muito medíocres se apresentam como de muita luz.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Importância do discernimento. Responsabilidade do dirigente.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2200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6EF437-AE2B-44AD-9696-BB6C599E3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715616"/>
            <a:ext cx="8596668" cy="1214783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SOBRE ÉTICA E ESTÉTICA:</a:t>
            </a:r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743E26-56E6-4C86-B010-1ED4947DF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73357"/>
            <a:ext cx="8596668" cy="3868005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Nos cimos espirituais entre ética e estética não existem lacunas.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belo não devia servir para coisa vãs, menos ainda para o crime.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97452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D44F37C-B9F3-49CA-91C0-32D67024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SOBRE A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JUSTIÇA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 A GRAÇA: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AD725B-9E88-4052-96F3-AD76EE751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12686"/>
            <a:ext cx="8596668" cy="4328676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Há simbiose entre justiça e graça. Porém é sempre a Justiça que motiva a ingerência da Graça.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Quando a Justiça Divina permite vem a Graça.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 GRAÇA SERÁ UMA PALAVRA, UMA  OFERTA, UMA OPORTUNIDADE, UMA VISÃO, UM LAMPEJO, UMA IDÉIA, UM ENCONTRO, UMA CURA, UM LANCE DE SORTE, UMA AMIZADE, ETC.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 DESSAS POSSÍVEIS E ABENÇOADAS COISAS CUMPRE TIRAR BOM PROVEITO.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É PRECISO PRESTAR ATENÇÃO EM ACONTECIMENTOS JULGADOS SEM SIGNIFICADO.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Zoom de Slide 4">
                <a:extLst>
                  <a:ext uri="{FF2B5EF4-FFF2-40B4-BE49-F238E27FC236}">
                    <a16:creationId xmlns:a16="http://schemas.microsoft.com/office/drawing/2014/main" id="{402EE36C-E7F3-41FF-9FB1-7831624639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78803781"/>
                  </p:ext>
                </p:extLst>
              </p:nvPr>
            </p:nvGraphicFramePr>
            <p:xfrm flipH="1" flipV="1">
              <a:off x="-1706878" y="3429000"/>
              <a:ext cx="81278" cy="45719"/>
            </p:xfrm>
            <a:graphic>
              <a:graphicData uri="http://schemas.microsoft.com/office/powerpoint/2016/slidezoom">
                <pslz:sldZm>
                  <pslz:sldZmObj sldId="281" cId="3572084623">
                    <pslz:zmPr id="{1D6B9844-7CE8-4829-A536-F62091148766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flipH="1" flipV="1">
                          <a:off x="0" y="0"/>
                          <a:ext cx="81278" cy="4571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Zoom de Slide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02EE36C-E7F3-41FF-9FB1-7831624639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 flipV="1">
                <a:off x="-1706878" y="3429000"/>
                <a:ext cx="81278" cy="4571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5575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AF6CEC-7ABF-4618-BE6E-954CDC6A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/>
              <a:t>TRABALHAR, TRABALHAR E TRABALHAR...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AF347A-5402-4840-A3EE-91FF8499E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567543"/>
            <a:ext cx="8596668" cy="4473819"/>
          </a:xfrm>
        </p:spPr>
        <p:txBody>
          <a:bodyPr>
            <a:normAutofit/>
          </a:bodyPr>
          <a:lstStyle/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Ana é encaminhada para aprendizado socorrista para trabalhos futuros.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Cabral decrescia em vigor físico e expandia-se em poder psíquico. Era o resultado de longos anos de trabalho e dedicação aos deveres espirituais.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se sentiu morto, nem por um minuto. Não precisou nem o sono reparador.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Segue trabalhando nesta hora grave da história planetária.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 OS MENTORES SE MULTIPLIQUEM EM SERVIÇOS. QUE OS ENCARNADOS NÃO DESCANSEM E QUE DEUS ABENÇOE O LABOR DE TODOS. </a:t>
            </a:r>
          </a:p>
          <a:p>
            <a:endParaRPr lang="pt-BR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5497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Uma imagem contendo água, ao ar livre, céu, natureza&#10;&#10;Descrição gerada com muito alta confiança">
            <a:extLst>
              <a:ext uri="{FF2B5EF4-FFF2-40B4-BE49-F238E27FC236}">
                <a16:creationId xmlns:a16="http://schemas.microsoft.com/office/drawing/2014/main" id="{4AF33AF2-A951-44E0-9F4A-A0064216F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577" y="480060"/>
            <a:ext cx="8425542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913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Uma imagem contendo montanha, natureza&#10;&#10;Descrição gerada com muito alta confiança">
            <a:extLst>
              <a:ext uri="{FF2B5EF4-FFF2-40B4-BE49-F238E27FC236}">
                <a16:creationId xmlns:a16="http://schemas.microsoft.com/office/drawing/2014/main" id="{12AC51F9-7F0D-4C56-8D80-A782C06DA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195" y="962307"/>
            <a:ext cx="6961014" cy="49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000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2655</Words>
  <Application>Microsoft Office PowerPoint</Application>
  <PresentationFormat>Widescreen</PresentationFormat>
  <Paragraphs>240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Arial</vt:lpstr>
      <vt:lpstr>Trebuchet MS</vt:lpstr>
      <vt:lpstr>Wingdings 3</vt:lpstr>
      <vt:lpstr>Facetado</vt:lpstr>
      <vt:lpstr>UM MÉDIUM DE TRANSPORTE</vt:lpstr>
      <vt:lpstr>Breve Resumo</vt:lpstr>
      <vt:lpstr>SOBRE O PRINCÍPIO E AS ADULTERAÇÕES:</vt:lpstr>
      <vt:lpstr>SOBRE O PRINCÍPIO E AS ADULTERAÇÕES:</vt:lpstr>
      <vt:lpstr>SOBRE A TRADIÇÃO E O VÍCIO DA IDOLATRIA:</vt:lpstr>
      <vt:lpstr>SOBRE A TRADIÇÃO E O VÍCIO DA IDOLATRIA:</vt:lpstr>
      <vt:lpstr>SOBRE A TRADIÇÃO E O VÍCIO DA IDOLATRIA:</vt:lpstr>
      <vt:lpstr>SOBRE A REVELAÇÃO:</vt:lpstr>
      <vt:lpstr>SOBRE A REVELAÇÃO:</vt:lpstr>
      <vt:lpstr>SOBRE A REVELAÇÃO:</vt:lpstr>
      <vt:lpstr>SOBRE A LEI:</vt:lpstr>
      <vt:lpstr>SOBRE A LEI</vt:lpstr>
      <vt:lpstr>SOBRE A LEI</vt:lpstr>
      <vt:lpstr>SOBRE A JUSTIÇA DIVINA:</vt:lpstr>
      <vt:lpstr>SOBRE A JUSTIÇA DIVINA:</vt:lpstr>
      <vt:lpstr>SOBRE A JUSTIÇA DIVINA:</vt:lpstr>
      <vt:lpstr>SOBRE A JUSTIÇA DIVINA:</vt:lpstr>
      <vt:lpstr>SOBRE A DOR E O SOFRIMENTO:</vt:lpstr>
      <vt:lpstr>SOBRE A RESPONSABILIDADE INDIVIDUAL:</vt:lpstr>
      <vt:lpstr>SOBRE  RESPONSABILIDADE INDIVIDUAL:</vt:lpstr>
      <vt:lpstr>SOBRE A RESPONSABILIDADE INDIVIDUAL:</vt:lpstr>
      <vt:lpstr>SOBRE A RESPONSABILIDADE INDIVIDUAL:</vt:lpstr>
      <vt:lpstr>SOBRE A RESPONSABILIDADE INDIVIDUAL:</vt:lpstr>
      <vt:lpstr>SOBRE A REENCARNAÇÃO E OS REAJUSTES:</vt:lpstr>
      <vt:lpstr>SOBRE A REENCARNAÇÃO E OS REAJUSTES:</vt:lpstr>
      <vt:lpstr>SOBRE AS OPORTUNIDADES DE TRABALHO: </vt:lpstr>
      <vt:lpstr>SOBRE AS OPORTUNIDADES DE TRABALHO:</vt:lpstr>
      <vt:lpstr>SOBRE OS LAÇOS: </vt:lpstr>
      <vt:lpstr>SOBRE O LAÇOS:</vt:lpstr>
      <vt:lpstr>SOBRE O PENSAMENTO E A PRECE: </vt:lpstr>
      <vt:lpstr>SOBRE A SIMPLICIDADE: </vt:lpstr>
      <vt:lpstr>SOBRE ÉTICA E ESTÉTICA: </vt:lpstr>
      <vt:lpstr>SOBRE A JUSTIÇA E A GRAÇA: </vt:lpstr>
      <vt:lpstr>TRABALHAR, TRABALHAR E TRABALHAR...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 MÉDIUM DE TRANSPORTE</dc:title>
  <dc:creator>José Luiz Florio Buzo</dc:creator>
  <cp:lastModifiedBy>José Luiz Florio Buzo</cp:lastModifiedBy>
  <cp:revision>18</cp:revision>
  <dcterms:created xsi:type="dcterms:W3CDTF">2018-09-23T22:17:09Z</dcterms:created>
  <dcterms:modified xsi:type="dcterms:W3CDTF">2018-09-25T21:10:49Z</dcterms:modified>
</cp:coreProperties>
</file>