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77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50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695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393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t-BR"/>
              <a:t>Clique para editar o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2679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8092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9804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0496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6643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4669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8320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2867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12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563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25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396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005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11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0E268B2-CE14-4502-A3F2-45BE484BF8A8}" type="datetimeFigureOut">
              <a:rPr lang="pt-BR" smtClean="0"/>
              <a:t>06/02/2020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0C537-E132-4BFE-8A5F-0748DB9DCA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44047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50941" y="1136431"/>
            <a:ext cx="7887285" cy="1118561"/>
          </a:xfrm>
        </p:spPr>
        <p:txBody>
          <a:bodyPr>
            <a:normAutofit/>
          </a:bodyPr>
          <a:lstStyle/>
          <a:p>
            <a:r>
              <a:rPr lang="pt-BR" sz="4800" b="1" dirty="0">
                <a:latin typeface="Arial" panose="020B0604020202020204" pitchFamily="34" charset="0"/>
                <a:cs typeface="Arial" panose="020B0604020202020204" pitchFamily="34" charset="0"/>
              </a:rPr>
              <a:t>SOMOS TODOS ENERGIA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147174" y="3103325"/>
            <a:ext cx="6694817" cy="861420"/>
          </a:xfrm>
        </p:spPr>
        <p:txBody>
          <a:bodyPr>
            <a:normAutofit/>
          </a:bodyPr>
          <a:lstStyle/>
          <a:p>
            <a:r>
              <a:rPr lang="pt-BR" sz="3600" b="1" dirty="0">
                <a:latin typeface="Arial" panose="020B0604020202020204" pitchFamily="34" charset="0"/>
                <a:cs typeface="Arial" panose="020B0604020202020204" pitchFamily="34" charset="0"/>
              </a:rPr>
              <a:t>Você é o que pensa ser</a:t>
            </a:r>
          </a:p>
        </p:txBody>
      </p:sp>
    </p:spTree>
    <p:extLst>
      <p:ext uri="{BB962C8B-B14F-4D97-AF65-F5344CB8AC3E}">
        <p14:creationId xmlns:p14="http://schemas.microsoft.com/office/powerpoint/2010/main" val="3807642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420" y="359543"/>
            <a:ext cx="9473769" cy="61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1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77" y="413003"/>
            <a:ext cx="10671400" cy="609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71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30" y="413003"/>
            <a:ext cx="10600801" cy="605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09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050" y="579588"/>
            <a:ext cx="11632824" cy="570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22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55" y="1353430"/>
            <a:ext cx="11135478" cy="418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73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530" y="416988"/>
            <a:ext cx="11110534" cy="609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65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67831" y="245144"/>
            <a:ext cx="7960907" cy="922476"/>
          </a:xfrm>
        </p:spPr>
        <p:txBody>
          <a:bodyPr/>
          <a:lstStyle/>
          <a:p>
            <a:r>
              <a:rPr lang="pt-BR" b="1">
                <a:latin typeface="Arial" panose="020B0604020202020204" pitchFamily="34" charset="0"/>
                <a:cs typeface="Arial" panose="020B0604020202020204" pitchFamily="34" charset="0"/>
              </a:rPr>
              <a:t>O PODER DA MENTE HUMANA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92247" y="1387067"/>
            <a:ext cx="11112074" cy="5288053"/>
          </a:xfrm>
        </p:spPr>
        <p:txBody>
          <a:bodyPr>
            <a:normAutofit fontScale="62500" lnSpcReduction="20000"/>
          </a:bodyPr>
          <a:lstStyle/>
          <a:p>
            <a:r>
              <a:rPr lang="pt-BR" sz="32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livro “como treinar o cérebro para realizar o impossível” – Wilson Ribeiro – Ícone Editora</a:t>
            </a:r>
          </a:p>
          <a:p>
            <a:r>
              <a:rPr lang="pt-BR" sz="16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“Não é para ninguém que a nossa mente contém um potencial infinito de possibilidades, quando sintonizada com o todo, o infinito, o eterno, a inteligência cósmica, a consciência cósmica, o arquiteto do universo, e tantos outros sinônimos de deus. Mas como atingir tal sintonização? Quais as vantagens e desvantagens de seu uso?”</a:t>
            </a:r>
            <a:endParaRPr lang="pt-BR" sz="32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Jonas </a:t>
            </a:r>
            <a:r>
              <a:rPr lang="pt-BR" sz="3200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Negalha</a:t>
            </a:r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3200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ph.D.</a:t>
            </a:r>
            <a:endParaRPr lang="pt-BR" sz="3200" i="1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16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32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autor: </a:t>
            </a:r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“Estou dizendo que você só terá que treinar a mudança de pensamento sobre você mesmo e começar a praticar alguns exercícios fáceis e rápidos, para verificar quão potente é a sua mente, através – simplesmente – de pensamentos e imaginações.”</a:t>
            </a:r>
            <a:endParaRPr lang="pt-BR" sz="32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32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“Você é o que pensa que é.”</a:t>
            </a:r>
            <a:endParaRPr lang="pt-BR" sz="32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“Você sente o que pensa que sente.”</a:t>
            </a:r>
          </a:p>
          <a:p>
            <a:endParaRPr lang="pt-BR" sz="16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i="1" cap="none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BR" sz="32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desenvolvimento da potencialidade mental depende dessa nossa visão interior de tudo o que desejamos realizar ou modificar. Portanto, é necessário ajustar e desenvolver bem essa visão mental e praticar a projeção nessa tela interior, que nos capacita a visão psíquica.”</a:t>
            </a:r>
            <a:endParaRPr lang="pt-BR" sz="32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32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5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0205" y="520506"/>
            <a:ext cx="6807358" cy="675248"/>
          </a:xfrm>
        </p:spPr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Alguns exercícios práticos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13769" y="1724695"/>
            <a:ext cx="11034280" cy="4099333"/>
          </a:xfrm>
        </p:spPr>
        <p:txBody>
          <a:bodyPr>
            <a:normAutofit/>
          </a:bodyPr>
          <a:lstStyle/>
          <a:p>
            <a:r>
              <a:rPr lang="pt-BR" b="1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“O “RA” e o “MA”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esta duas sílabas têm uma incrível força psíquica realizadora.</a:t>
            </a:r>
            <a:endParaRPr lang="pt-BR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“r” do “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e o “m” do “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é emitido com os lábios fechados, com som nasal: 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rrraaaaaaaaaaaaaa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pt-BR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huuuuuuuuuumaaaaaaaaaaaaa</a:t>
            </a:r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ambos em dó natural. O “a” de ambas as sílabas é bastante prolongado, acompanhando o processo respiratório.</a:t>
            </a:r>
            <a:endParaRPr lang="pt-BR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emissão desses dois sons ativa o seu sistema glandular e centros nervosos, projeta cores em seu corpo e em sua aura e causa efeitos bioquímicos curativos e realizadores.</a:t>
            </a:r>
            <a:endParaRPr lang="pt-BR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       Para desmanchar símbolos/objeto (criar imagem na tela mental): apontar três dedos da mão direita - polegar, indicador e médio, fechando os demais, e pronunciar bem alto o som </a:t>
            </a:r>
            <a:r>
              <a:rPr lang="pt-BR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pt-BR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pt-BR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       Para fixar símbolos/objetos (criar imagem na tela mental): apontar três dedos da mão direita - polegar, indicador e médio, fechando os demais, e pronunciar bem alto o som </a:t>
            </a:r>
            <a:r>
              <a:rPr lang="pt-BR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</a:t>
            </a:r>
            <a:r>
              <a:rPr lang="pt-BR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pt-BR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pt-BR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58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891" y="428023"/>
            <a:ext cx="6652613" cy="1260101"/>
          </a:xfrm>
        </p:spPr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IPIF – A fórmula mágica</a:t>
            </a:r>
            <a:b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04789" y="1280161"/>
            <a:ext cx="11041734" cy="5767754"/>
          </a:xfrm>
        </p:spPr>
        <p:txBody>
          <a:bodyPr>
            <a:normAutofit fontScale="32500" lnSpcReduction="20000"/>
          </a:bodyPr>
          <a:lstStyle/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IPIF – intuição, pensamento, imaginação e fantasia.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u="sng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Intuição</a:t>
            </a:r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intuir é mergulhar no universo do conhecimento e da sabedoria.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u="sng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Pensamento</a:t>
            </a:r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este é baseado em princípios de razão, lógica e cultura.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homem que desenvolve e usa a inteligência, pensa, pesquisa, experimenta e cria.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homem exclusivamente culto, decora, copia e repete.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u="sng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Imaginação</a:t>
            </a:r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 imaginação é a forma, o desenho, a planta da intuição aceita e auxiliada pelo pensamento. É a imagem do que foi idealizado e inspirado.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Aqui o pensamento representa a vontade e a concentração, que une as duas forças: consciente e inconsciente, necessários para as realizações.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u="sng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Fantasia</a:t>
            </a:r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nesta fórmula a fantasia é a mola propulsora, dinamizadora e realizadora da intuição, do pensamento e da imaginação, e é ela que solta para o espaço a imagem completa daquilo que queremos realizar.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31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sz="5500" i="1" cap="non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ipif</a:t>
            </a:r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 a grande arma. Quero dizer: aceitar, acreditar, ver e sentir – de verdade – o que está fazendo.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31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31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meios, remédios, aparelhos, etc., Devem ser ditados e criados pela intuição.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55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55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45226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78514" y="568701"/>
            <a:ext cx="9578693" cy="528580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Do EVANGELHO ETERNO E ORAÇÕES PRODIGIOSAS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76056" y="1907571"/>
            <a:ext cx="10493095" cy="2805106"/>
          </a:xfrm>
        </p:spPr>
        <p:txBody>
          <a:bodyPr>
            <a:normAutofit/>
          </a:bodyPr>
          <a:lstStyle/>
          <a:p>
            <a:r>
              <a:rPr lang="pt-BR" sz="28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“Nunca fazer o mal e sempre fazer o bem.”</a:t>
            </a:r>
            <a:endParaRPr lang="pt-BR" sz="28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8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28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800" i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“Deus quer é limpeza de consciência e atos simplesmente bondosos. A misericórdia é a oração que santifica o espírito filho”.</a:t>
            </a:r>
            <a:endParaRPr lang="pt-BR" sz="28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sz="28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162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2579" y="489395"/>
            <a:ext cx="10831132" cy="6168982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Sempre ao longo dos milhares de anos, tendo por ambiente de vida ou campo de vivência, ou ecológico-mesológico a parte astral ou substancial do Planeta, vai-se formando, vai aparecendo outro elemento, como materialização ou adensamento da gama energética, o chamado éter. É apenas o elemento intermediário entre a gama energética e a gama substancial, que logo se irá formar, ao longo dos tempos. O chamado Éter Cósmico é realidade e já foi tido até como Deus Criador. Entretanto, convém lembrar, é apenas um estado da energia condensada, assim como esta é um estado de Luz Divina condensada. Para haver matéria densa tem que haver Luz Divina adensada, esta se chama Energia, desta deriva o Éter, e deste derivará a matéria substancial, a parte mais grosseira do </a:t>
            </a:r>
            <a:r>
              <a:rPr lang="pt-B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perispírito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9919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44605" y="512429"/>
            <a:ext cx="6722951" cy="669257"/>
          </a:xfrm>
        </p:spPr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CONSIDERAÇÕES FINAIS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41898" y="1598082"/>
            <a:ext cx="10696662" cy="4901191"/>
          </a:xfrm>
        </p:spPr>
        <p:txBody>
          <a:bodyPr/>
          <a:lstStyle/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Como tudo que pensamos, imaginamos, verbalizamos são como mensagens de desejo, portanto devemos sempre ser policiarmos a nossa mente.</a:t>
            </a: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Tudo que acontece é por sintonia ou afinidade.</a:t>
            </a: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Pratique sempre o BEM e o BOM. Vem tudo por merecimento.</a:t>
            </a: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Sempre os seus pensamentos devem ser de forma afirmativa.</a:t>
            </a: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Como tudo acontece por sintonia, procurar separar do que é nosso e dos outros.</a:t>
            </a:r>
          </a:p>
          <a:p>
            <a:endParaRPr lang="pt-BR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Para se ter boa saúde devemos ter bons pensamentos, alimentarmos corretamente e praticar trabalho espiritual.</a:t>
            </a:r>
          </a:p>
          <a:p>
            <a:endParaRPr lang="pt-BR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João </a:t>
            </a:r>
            <a:r>
              <a:rPr lang="pt-BR" cap="none" dirty="0" err="1">
                <a:latin typeface="Arial" panose="020B0604020202020204" pitchFamily="34" charset="0"/>
                <a:cs typeface="Arial" panose="020B0604020202020204" pitchFamily="34" charset="0"/>
              </a:rPr>
              <a:t>Toraiwa</a:t>
            </a:r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cap="none" dirty="0">
                <a:latin typeface="Arial" panose="020B0604020202020204" pitchFamily="34" charset="0"/>
                <a:cs typeface="Arial" panose="020B0604020202020204" pitchFamily="34" charset="0"/>
              </a:rPr>
              <a:t>26 de outubro de 2013</a:t>
            </a:r>
          </a:p>
        </p:txBody>
      </p:sp>
    </p:spTree>
    <p:extLst>
      <p:ext uri="{BB962C8B-B14F-4D97-AF65-F5344CB8AC3E}">
        <p14:creationId xmlns:p14="http://schemas.microsoft.com/office/powerpoint/2010/main" val="1466018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6" y="582768"/>
            <a:ext cx="8825657" cy="500446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BIBLIOGRAFIA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42535" y="1626218"/>
            <a:ext cx="10381957" cy="4408822"/>
          </a:xfrm>
        </p:spPr>
        <p:txBody>
          <a:bodyPr/>
          <a:lstStyle/>
          <a:p>
            <a:r>
              <a:rPr lang="pt-BR" cap="none" dirty="0"/>
              <a:t>1 – EVANGELHO ETERNO E ORAÇÕES PRODIGIOSAS</a:t>
            </a:r>
          </a:p>
          <a:p>
            <a:r>
              <a:rPr lang="pt-BR" cap="none" dirty="0"/>
              <a:t>2 – BÍBLIA DOS ESPÍRITA – Osvaldo Polidoro</a:t>
            </a:r>
          </a:p>
          <a:p>
            <a:r>
              <a:rPr lang="pt-BR" cap="none" dirty="0"/>
              <a:t>3 – CHAKRAS – </a:t>
            </a:r>
            <a:r>
              <a:rPr lang="pt-BR" cap="none" dirty="0" err="1"/>
              <a:t>Anodera</a:t>
            </a:r>
            <a:r>
              <a:rPr lang="pt-BR" cap="none" dirty="0"/>
              <a:t> Judith</a:t>
            </a:r>
          </a:p>
          <a:p>
            <a:r>
              <a:rPr lang="pt-BR" cap="none" dirty="0"/>
              <a:t>4 – OS CHAKRAS E OS CAMPOS ENERGÉTICOS HUMANOS – </a:t>
            </a:r>
            <a:r>
              <a:rPr lang="pt-BR" cap="none" dirty="0" err="1"/>
              <a:t>Shafica</a:t>
            </a:r>
            <a:r>
              <a:rPr lang="pt-BR" cap="none" dirty="0"/>
              <a:t> </a:t>
            </a:r>
            <a:r>
              <a:rPr lang="pt-BR" cap="none" dirty="0" err="1"/>
              <a:t>Karagulla</a:t>
            </a:r>
            <a:r>
              <a:rPr lang="pt-BR" cap="none" dirty="0"/>
              <a:t> M. D.</a:t>
            </a:r>
          </a:p>
          <a:p>
            <a:r>
              <a:rPr lang="pt-BR" cap="none" dirty="0"/>
              <a:t>                                                                                                       Dora van </a:t>
            </a:r>
            <a:r>
              <a:rPr lang="pt-BR" cap="none" dirty="0" err="1"/>
              <a:t>Gelder</a:t>
            </a:r>
            <a:r>
              <a:rPr lang="pt-BR" cap="none" dirty="0"/>
              <a:t> </a:t>
            </a:r>
            <a:r>
              <a:rPr lang="pt-BR" cap="none" dirty="0" err="1"/>
              <a:t>Kunz</a:t>
            </a:r>
            <a:endParaRPr lang="pt-BR" cap="none" dirty="0"/>
          </a:p>
          <a:p>
            <a:r>
              <a:rPr lang="pt-BR" cap="none" dirty="0"/>
              <a:t>5 – A ACUPUNTURA TRADICIONAL CHINESA – Raul Breves</a:t>
            </a:r>
          </a:p>
          <a:p>
            <a:r>
              <a:rPr lang="pt-BR" cap="none" dirty="0"/>
              <a:t>6 – COMO TREINAR O CÉREBRO PARA REALIZAR O IMPOSSÍVEL – Wilson Ribeiro</a:t>
            </a:r>
          </a:p>
        </p:txBody>
      </p:sp>
    </p:spTree>
    <p:extLst>
      <p:ext uri="{BB962C8B-B14F-4D97-AF65-F5344CB8AC3E}">
        <p14:creationId xmlns:p14="http://schemas.microsoft.com/office/powerpoint/2010/main" val="3333760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1194" y="1451524"/>
            <a:ext cx="10790923" cy="3176748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Sem chegar a ter o </a:t>
            </a:r>
            <a:r>
              <a:rPr lang="pt-B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perispírito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 constituído também de matéria substancial, não é possível habitar um corpo animal. Os milhões de anos vividos, no astral do Planeta, deu em tal estado de possibilidades, e o espírito começou, então, a poder encarnar. E na escala dos filamentosos, em fundos de águas, matas e pântanos, é que assim aconteceu e acontece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8375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4584" y="1156102"/>
            <a:ext cx="10889397" cy="4597585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Através do processo evolutivo, ou de formação do </a:t>
            </a:r>
            <a:r>
              <a:rPr lang="pt-B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perispírito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, como espírito foi desabrochando, dilatando, também foram se revelando os Centros de Energia, os Chacras ou Plexos. Porque o programa tem de ser cumprido, tendo que vir a habitar corpos cada vez mais perfeitos ou complexos, com órgãos muito mais delicados e funcionais, os Chacras e Plexos foram surgindo. Sete são as coroas fundamentais, porque existem as subcoroas, sete são os Chacras e Plexos principais, ou Centros de Energia</a:t>
            </a:r>
            <a:r>
              <a:rPr lang="pt-BR" b="1" dirty="0"/>
              <a:t>.</a:t>
            </a:r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3523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0506" y="537124"/>
            <a:ext cx="11394830" cy="6130962"/>
          </a:xfrm>
        </p:spPr>
        <p:txBody>
          <a:bodyPr/>
          <a:lstStyle/>
          <a:p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O que a mente é capaz de querer, e a emoção por instinto desejar, comandam a irradiação eletromagnética, na direção pensada e desejada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400" b="1" dirty="0"/>
              <a:t>O homem é uma partícula de Deus, comandando as sete coroas-energéticas, os chacras e plexos, e as normais irradiações dos elementos </a:t>
            </a:r>
            <a:r>
              <a:rPr lang="pt-BR" sz="2400" b="1" dirty="0" err="1"/>
              <a:t>etéricos</a:t>
            </a:r>
            <a:r>
              <a:rPr lang="pt-BR" sz="2400" b="1" dirty="0"/>
              <a:t>, gasosos, vapores, líquidos e sólidos do corpo físico</a:t>
            </a:r>
            <a:r>
              <a:rPr lang="pt-BR" sz="2400" dirty="0"/>
              <a:t>. </a:t>
            </a:r>
            <a:r>
              <a:rPr lang="pt-BR" sz="2400" b="1" dirty="0"/>
              <a:t>Seus elementos eletromagnéticos e fluídicos podem ser endereçados segundo sua vontade para o Bem ou para o Mal, no âmbito de seus poderes limitados.</a:t>
            </a:r>
            <a:r>
              <a:rPr lang="pt-BR" sz="2400" dirty="0"/>
              <a:t> </a:t>
            </a:r>
            <a:br>
              <a:rPr lang="pt-BR" sz="2400" dirty="0"/>
            </a:br>
            <a:br>
              <a:rPr lang="pt-BR" sz="2400" dirty="0"/>
            </a:br>
            <a:r>
              <a:rPr lang="pt-BR" sz="2400" b="1" dirty="0"/>
              <a:t>Pode irradiar por todo corpo, mas a cabeça e as mãos representam normalmente os pontos mais expressivos e capazes</a:t>
            </a:r>
            <a:r>
              <a:rPr lang="pt-BR" sz="2400" dirty="0"/>
              <a:t>. </a:t>
            </a:r>
            <a:br>
              <a:rPr lang="pt-BR" sz="2400" dirty="0"/>
            </a:br>
            <a:br>
              <a:rPr lang="pt-BR" sz="2400" dirty="0"/>
            </a:br>
            <a:r>
              <a:rPr lang="pt-BR" sz="2400" b="1" dirty="0"/>
              <a:t>Quando o encarnado auxilia com a Mente e a Moral elevadas, maravilhas são conseguidas</a:t>
            </a:r>
            <a:r>
              <a:rPr lang="pt-BR" sz="2400" dirty="0"/>
              <a:t>. </a:t>
            </a: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324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46" y="568301"/>
            <a:ext cx="10156872" cy="604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02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52140" y="822466"/>
            <a:ext cx="8684503" cy="626508"/>
          </a:xfrm>
        </p:spPr>
        <p:txBody>
          <a:bodyPr/>
          <a:lstStyle/>
          <a:p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CHAKRAS – TABELA DE CORRESPONDÊNCIAS</a:t>
            </a:r>
            <a:b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52140" y="5964701"/>
            <a:ext cx="8825658" cy="407962"/>
          </a:xfrm>
        </p:spPr>
        <p:txBody>
          <a:bodyPr>
            <a:normAutofit fontScale="55000" lnSpcReduction="20000"/>
          </a:bodyPr>
          <a:lstStyle/>
          <a:p>
            <a:r>
              <a:rPr lang="pt-BR" dirty="0"/>
              <a:t>Fonte: A VERDADE SOBRE CHAKRAS – </a:t>
            </a:r>
            <a:r>
              <a:rPr lang="pt-BR" dirty="0" err="1"/>
              <a:t>Anodea</a:t>
            </a:r>
            <a:r>
              <a:rPr lang="pt-BR" dirty="0"/>
              <a:t> Judith – Ed. </a:t>
            </a:r>
            <a:r>
              <a:rPr lang="pt-BR" dirty="0" err="1"/>
              <a:t>Mauad</a:t>
            </a:r>
            <a:r>
              <a:rPr lang="pt-BR" dirty="0"/>
              <a:t> e A CURA PELA COR – Ted Andrews – Editorial Estampa</a:t>
            </a:r>
          </a:p>
          <a:p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996891"/>
              </p:ext>
            </p:extLst>
          </p:nvPr>
        </p:nvGraphicFramePr>
        <p:xfrm>
          <a:off x="1051123" y="1262329"/>
          <a:ext cx="10086536" cy="4293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0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08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85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 dirty="0">
                          <a:effectLst/>
                        </a:rPr>
                        <a:t>CHAKRAS</a:t>
                      </a:r>
                      <a:endParaRPr lang="pt-BR" sz="7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UM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DOIS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TRÊS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QUATRO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CINCO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SEIS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SETE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Nomes em Sânscrito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Muladhara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Svadhasthana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Manipura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Anahata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Visuddha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Ajna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Sahasrara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Nome em português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Básico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Esplênico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Plexo solar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Cardíaco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Laríngeo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Frontal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Coronário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Localização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Períneo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Abdome ; inferior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Plexo solar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Coração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Garganta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Testa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Alto da cabeça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Elemento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Terra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Água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Fogo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Éter/som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Luz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Pensamento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0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Função psicológica</a:t>
                      </a:r>
                      <a:endParaRPr lang="pt-BR" sz="7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Atributos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Sobrevivência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Assentamento, solidez, o corpo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Polaridade, Emoções,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Sexualidade, movimento, prazer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Força de vontade,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Poder, enrgia, transformação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Amor, Equilíbrio, relacionamento, compaixão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Som, Vibração, Comunicação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Criatividade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Clarividência, Imaginação, memória, sonhos, visão, cor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Compreensão, informação, consciência, padrão,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Saber, meditação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1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Emoção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Quietude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Desejo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Lágrimas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Ira, Alegria,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Gargalhadas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Amor,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Compaixão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Expansão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Excitação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Sonho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Enlevação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6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Glândulas e funções físicas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Sistema reprodutivo, circulatório e as funções das extremidades inferiores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Ovários, Próstata,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Testículos, supra renais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Supra renais, E, F, VB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Timo e todo sistema imunológico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Hipotálamo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Tireoide e paratireóides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Pituitária e todo sistema endócrino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Pineal e todo sistema nervoso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1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Outras associações corporais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Pernas, ossos, intestino grosso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Útero, genitais, rins, bexiga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Estômago, musculatura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Pulmões, coração, braços, mãos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Garganta, Ouvido, boca, braços e mãos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Olhos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SNC e córtex cerebral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2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Problemas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Obesidade, hemorroidas, prisão de ventre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Impotência, frigidez, problemas de útero / bexiga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Úlcera, diabetes, hipoglicemia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Asma, pressão alta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Tireoide, Gripes e resfriados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Cegueira, dores de cabeça, pesadelos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Depressão, alienação, confusão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Número de pétalas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4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6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10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12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16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2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Mais de 1.000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Vermelho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Laranja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Amarelo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Verde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Azul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Índigo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Violeta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Som raiz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Vam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Ram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Sam, Yam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Nam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Om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-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Hipoativo – usar cor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Vermelho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Laranja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Amarelo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Verde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Azul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Anil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Violeta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Hiperativo – usar cor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Verde + pouco vermelho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Azul + pequena dos de laranja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Violeta ou púrpura + pequena dose de amrelo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Verde + rosa ou vermelha suave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Laranja + pequena dose de azul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Laranja claro ou pêssego + pequena dose de anil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Amarelo + pequena dose de violeta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Verbo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tenho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sinto, eu quero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posso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amo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falo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vejo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Eu sei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Cabala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Malkuth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Yesod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Hod, Netzeeh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Tiphereth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Grburah, Chesed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Binah, Chokomah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Kether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Planetas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Terra, Saturno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Lua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Marte, Sol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Vênus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Mercúrio, Netuno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Júpter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Urano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8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Animais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Elefante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Crocodilo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Carneiro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Antílope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Cervo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Coruja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-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5358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Chacra fechado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Falta-nos estabilidade, dependência da outros, sentir-se vago e “viajante”, ou incapacidade generalizada de “relaxar e gozar”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Ficamos apáticos, entorpecidos, sem vida, secos. Ficamos fora de contato com nossas emoções, temos muito pouco desejo ou paixão e pouco ou nenhum interesse na sexualidade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Pode sentir cansado, amedrontado, quieto ou retraído. Há um medo de correr riscos, confrontar pessoas ou assuntos, assumir responsabilidades e com tudo isso, uma falta de energia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Nossa respiração fica rasa, reduzindo nosso metabolismo e nossa energia física. Bloqueado no centro, nós nos sentimos divididos entre mente e corpo.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Há medo de expressar-se, medo de falar a verdade ou timidez excessiva. A própria voz fica tímida e as palavras são poucas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Podemos experimentar problemas de visão, dores de cabeça ou sonhos perturbadores.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 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Chacra aberto demais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Podemos ser obcecados por dinheiro e posses ou por nossa saúde, incapazes de permitir mudanças ou deixarem as coisas correrem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Tendência a sentir as emoções de todo o mundo, ou a ser exageradamente regido por suas próprias emoções com episódios emocionais dramáticos e frequentes.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Temos uma espécie de arquétipo do valentão – alguém que também precisa estar no controle, dominar, buscar o poder, o prestígio, a ambição.</a:t>
                      </a:r>
                      <a:endParaRPr lang="pt-BR" sz="7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 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Há uma tendência a cedermos todo nosso tempo e energia, a sermos tão focados no “outro”, que perdemos nosso próprio centro. 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>
                          <a:effectLst/>
                        </a:rPr>
                        <a:t>Ficamos tão ocupados nos expressando, que esquecemos de ouvir, ou nossa voz é dissonante e somos incapazes de entrar em ressonância com aqueles ao nosso redor.</a:t>
                      </a:r>
                      <a:endParaRPr lang="pt-BR" sz="7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 dirty="0">
                          <a:effectLst/>
                        </a:rPr>
                        <a:t>Sem uma base sólida para dar-lhe apoio, podem-se experimentar alucinações, confusão decorrente de grande quantidade de informação.</a:t>
                      </a:r>
                      <a:endParaRPr lang="pt-BR" sz="7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500" dirty="0">
                          <a:effectLst/>
                        </a:rPr>
                        <a:t> </a:t>
                      </a:r>
                      <a:endParaRPr lang="pt-BR" sz="7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45023" marR="45023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3556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81" y="599518"/>
            <a:ext cx="11193252" cy="573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88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673" y="202458"/>
            <a:ext cx="10397134" cy="649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74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Íon">
  <a:themeElements>
    <a:clrScheme name="Í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Í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Í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431</TotalTime>
  <Words>2009</Words>
  <Application>Microsoft Office PowerPoint</Application>
  <PresentationFormat>Widescreen</PresentationFormat>
  <Paragraphs>244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Century Gothic</vt:lpstr>
      <vt:lpstr>Wingdings 3</vt:lpstr>
      <vt:lpstr>Íon</vt:lpstr>
      <vt:lpstr>SOMOS TODOS ENERGIA</vt:lpstr>
      <vt:lpstr>Sempre ao longo dos milhares de anos, tendo por ambiente de vida ou campo de vivência, ou ecológico-mesológico a parte astral ou substancial do Planeta, vai-se formando, vai aparecendo outro elemento, como materialização ou adensamento da gama energética, o chamado éter. É apenas o elemento intermediário entre a gama energética e a gama substancial, que logo se irá formar, ao longo dos tempos. O chamado Éter Cósmico é realidade e já foi tido até como Deus Criador. Entretanto, convém lembrar, é apenas um estado da energia condensada, assim como esta é um estado de Luz Divina condensada. Para haver matéria densa tem que haver Luz Divina adensada, esta se chama Energia, desta deriva o Éter, e deste derivará a matéria substancial, a parte mais grosseira do perispírito. </vt:lpstr>
      <vt:lpstr>Sem chegar a ter o perispírito constituído também de matéria substancial, não é possível habitar um corpo animal. Os milhões de anos vividos, no astral do Planeta, deu em tal estado de possibilidades, e o espírito começou, então, a poder encarnar. E na escala dos filamentosos, em fundos de águas, matas e pântanos, é que assim aconteceu e acontece.</vt:lpstr>
      <vt:lpstr>Através do processo evolutivo, ou de formação do perispírito, como espírito foi desabrochando, dilatando, também foram se revelando os Centros de Energia, os Chacras ou Plexos. Porque o programa tem de ser cumprido, tendo que vir a habitar corpos cada vez mais perfeitos ou complexos, com órgãos muito mais delicados e funcionais, os Chacras e Plexos foram surgindo. Sete são as coroas fundamentais, porque existem as subcoroas, sete são os Chacras e Plexos principais, ou Centros de Energia. </vt:lpstr>
      <vt:lpstr>O que a mente é capaz de querer, e a emoção por instinto desejar, comandam a irradiação eletromagnética, na direção pensada e desejada.   O homem é uma partícula de Deus, comandando as sete coroas-energéticas, os chacras e plexos, e as normais irradiações dos elementos etéricos, gasosos, vapores, líquidos e sólidos do corpo físico. Seus elementos eletromagnéticos e fluídicos podem ser endereçados segundo sua vontade para o Bem ou para o Mal, no âmbito de seus poderes limitados.   Pode irradiar por todo corpo, mas a cabeça e as mãos representam normalmente os pontos mais expressivos e capazes.   Quando o encarnado auxilia com a Mente e a Moral elevadas, maravilhas são conseguidas. </vt:lpstr>
      <vt:lpstr>Apresentação do PowerPoint</vt:lpstr>
      <vt:lpstr>CHAKRAS – TABELA DE CORRESPONDÊNCIAS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PODER DA MENTE HUMANA</vt:lpstr>
      <vt:lpstr>Alguns exercícios práticos</vt:lpstr>
      <vt:lpstr>IPIF – A fórmula mágica </vt:lpstr>
      <vt:lpstr>Do EVANGELHO ETERNO E ORAÇÕES PRODIGIOSAS</vt:lpstr>
      <vt:lpstr>CONSIDERAÇÕES FINAIS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SOMOS TODOS ENERGIA</dc:title>
  <dc:creator>João</dc:creator>
  <cp:lastModifiedBy>Zo Chelli</cp:lastModifiedBy>
  <cp:revision>34</cp:revision>
  <dcterms:created xsi:type="dcterms:W3CDTF">2013-10-05T21:22:58Z</dcterms:created>
  <dcterms:modified xsi:type="dcterms:W3CDTF">2020-02-06T23:26:43Z</dcterms:modified>
</cp:coreProperties>
</file>