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5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6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87"/>
  </p:notesMasterIdLst>
  <p:sldIdLst>
    <p:sldId id="256" r:id="rId2"/>
    <p:sldId id="328" r:id="rId3"/>
    <p:sldId id="332" r:id="rId4"/>
    <p:sldId id="257" r:id="rId5"/>
    <p:sldId id="365" r:id="rId6"/>
    <p:sldId id="329" r:id="rId7"/>
    <p:sldId id="371" r:id="rId8"/>
    <p:sldId id="367" r:id="rId9"/>
    <p:sldId id="267" r:id="rId10"/>
    <p:sldId id="325" r:id="rId11"/>
    <p:sldId id="268" r:id="rId12"/>
    <p:sldId id="269" r:id="rId13"/>
    <p:sldId id="263" r:id="rId14"/>
    <p:sldId id="359" r:id="rId15"/>
    <p:sldId id="258" r:id="rId16"/>
    <p:sldId id="361" r:id="rId17"/>
    <p:sldId id="314" r:id="rId18"/>
    <p:sldId id="270" r:id="rId19"/>
    <p:sldId id="271" r:id="rId20"/>
    <p:sldId id="272" r:id="rId21"/>
    <p:sldId id="362" r:id="rId22"/>
    <p:sldId id="274" r:id="rId23"/>
    <p:sldId id="273" r:id="rId24"/>
    <p:sldId id="277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8" r:id="rId34"/>
    <p:sldId id="289" r:id="rId35"/>
    <p:sldId id="290" r:id="rId36"/>
    <p:sldId id="364" r:id="rId37"/>
    <p:sldId id="292" r:id="rId38"/>
    <p:sldId id="293" r:id="rId39"/>
    <p:sldId id="294" r:id="rId40"/>
    <p:sldId id="295" r:id="rId41"/>
    <p:sldId id="356" r:id="rId42"/>
    <p:sldId id="296" r:id="rId43"/>
    <p:sldId id="304" r:id="rId44"/>
    <p:sldId id="305" r:id="rId45"/>
    <p:sldId id="306" r:id="rId46"/>
    <p:sldId id="307" r:id="rId47"/>
    <p:sldId id="310" r:id="rId48"/>
    <p:sldId id="308" r:id="rId49"/>
    <p:sldId id="309" r:id="rId50"/>
    <p:sldId id="352" r:id="rId51"/>
    <p:sldId id="297" r:id="rId52"/>
    <p:sldId id="321" r:id="rId53"/>
    <p:sldId id="299" r:id="rId54"/>
    <p:sldId id="300" r:id="rId55"/>
    <p:sldId id="301" r:id="rId56"/>
    <p:sldId id="353" r:id="rId57"/>
    <p:sldId id="357" r:id="rId58"/>
    <p:sldId id="302" r:id="rId59"/>
    <p:sldId id="311" r:id="rId60"/>
    <p:sldId id="312" r:id="rId61"/>
    <p:sldId id="316" r:id="rId62"/>
    <p:sldId id="317" r:id="rId63"/>
    <p:sldId id="318" r:id="rId64"/>
    <p:sldId id="319" r:id="rId65"/>
    <p:sldId id="320" r:id="rId66"/>
    <p:sldId id="323" r:id="rId67"/>
    <p:sldId id="322" r:id="rId68"/>
    <p:sldId id="326" r:id="rId69"/>
    <p:sldId id="333" r:id="rId70"/>
    <p:sldId id="330" r:id="rId71"/>
    <p:sldId id="334" r:id="rId72"/>
    <p:sldId id="335" r:id="rId73"/>
    <p:sldId id="336" r:id="rId74"/>
    <p:sldId id="337" r:id="rId75"/>
    <p:sldId id="363" r:id="rId76"/>
    <p:sldId id="338" r:id="rId77"/>
    <p:sldId id="340" r:id="rId78"/>
    <p:sldId id="341" r:id="rId79"/>
    <p:sldId id="342" r:id="rId80"/>
    <p:sldId id="346" r:id="rId81"/>
    <p:sldId id="372" r:id="rId82"/>
    <p:sldId id="373" r:id="rId83"/>
    <p:sldId id="344" r:id="rId84"/>
    <p:sldId id="360" r:id="rId85"/>
    <p:sldId id="348" r:id="rId86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ira" initials="Lbm" lastIdx="1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FF0000"/>
    <a:srgbClr val="9999FF"/>
    <a:srgbClr val="666699"/>
    <a:srgbClr val="FF9900"/>
    <a:srgbClr val="003300"/>
    <a:srgbClr val="3366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594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commentAuthors" Target="commentAuthors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09-03-07T15:22:18.131" idx="7">
    <p:pos x="10" y="10"/>
    <p:text>raça negra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09-03-07T15:22:18.131" idx="11">
    <p:pos x="10" y="10"/>
    <p:text>raça negra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09-03-07T15:22:18.131" idx="10">
    <p:pos x="10" y="10"/>
    <p:text>raça negra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4855AE6-D9F4-4133-8747-7FEDE7249B7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28B1391-A1D8-4108-AE76-DDA0C024740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36D2DB93-37A6-493E-A2D8-78B52139416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0306ACF3-3623-4380-84D0-415B06B80A2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9776FE28-894F-43BB-AAC3-9E92CC14F85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7876ADB8-3964-406A-89AD-F1B3A35050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868EB70-9718-4A4B-9D99-B5A30B5EE57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4FE1E4FE-BF14-4F0C-B8B2-C1B6BB0E21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3B3541F-4C5C-4094-80B8-AD940BD31F27}" type="slidenum">
              <a:rPr lang="pt-BR" altLang="pt-BR" smtClean="0"/>
              <a:pPr/>
              <a:t>1</a:t>
            </a:fld>
            <a:endParaRPr lang="pt-BR" altLang="pt-BR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49C71DAF-E3C9-4ABA-8584-22B421E6B4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D58AEA7C-D097-4984-9E6B-1EF442B19F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DE9B1E98-CA44-45D5-8387-EAC75F6B7B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F4FEA7E-6015-4622-A0A3-957B87DF55B9}" type="slidenum">
              <a:rPr lang="pt-BR" altLang="pt-BR" smtClean="0"/>
              <a:pPr/>
              <a:t>2</a:t>
            </a:fld>
            <a:endParaRPr lang="pt-BR" altLang="pt-BR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AEBE7C5A-8387-4D06-851D-97B83E78E3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35313BF9-5DCF-4D6C-A585-19700B80E4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4296238C-C8D9-4389-BD4C-B6049A289F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11A6371-C244-443E-AA11-F49E1A359D94}" type="slidenum">
              <a:rPr lang="pt-BR" altLang="pt-BR" smtClean="0"/>
              <a:pPr/>
              <a:t>3</a:t>
            </a:fld>
            <a:endParaRPr lang="pt-BR" altLang="pt-BR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8AD46C6-48C0-4826-A9B0-F4F64EEBE4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41351937-77CA-45E6-AD7B-0C93997DE2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A9F20607-60EE-47E0-B07F-327FA37E83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E0985CA-608E-4B7B-A221-1685B234F88E}" type="slidenum">
              <a:rPr lang="pt-BR" altLang="pt-BR" smtClean="0"/>
              <a:pPr/>
              <a:t>4</a:t>
            </a:fld>
            <a:endParaRPr lang="pt-BR" altLang="pt-BR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65AC8F09-8D40-4399-951A-B7BF7A8E5D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B075625A-A5FD-4EFA-ACEF-2D9362B1E7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CA5FB1B2-F7C4-4DFE-86EB-AB437A3209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A22C0AC-C4EF-4B15-AF98-4012C04DAE87}" type="slidenum">
              <a:rPr lang="pt-BR" altLang="pt-BR" smtClean="0"/>
              <a:pPr/>
              <a:t>5</a:t>
            </a:fld>
            <a:endParaRPr lang="pt-BR" altLang="pt-BR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B4175113-00B8-43E4-9110-C2C2677443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229BCC14-9EFA-498E-9392-90B8F232BA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18D5CC2E-02B3-4B11-9D99-E23AF0A8FD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724EC09-4128-4D54-980F-C890FE158F47}" type="slidenum">
              <a:rPr lang="pt-BR" altLang="pt-BR" smtClean="0"/>
              <a:pPr/>
              <a:t>6</a:t>
            </a:fld>
            <a:endParaRPr lang="pt-BR" altLang="pt-BR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081A4BD-C4F1-48ED-B2F9-92ADDB90E3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D9018D99-C247-4ED0-B793-3229915A05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4A2493CD-5264-45F7-B698-44B86F4EF8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AFB00DD-20E4-4226-B12A-03A8E9F5DFB1}" type="slidenum">
              <a:rPr lang="pt-BR" altLang="pt-BR" smtClean="0"/>
              <a:pPr/>
              <a:t>7</a:t>
            </a:fld>
            <a:endParaRPr lang="pt-BR" altLang="pt-BR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DE04D5A5-D13F-4516-BECA-D40A0CE547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1AA00D81-6CD0-4438-A6CE-803888AC29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C0435427-D011-470D-B449-AC837955A7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A076DED-067B-4F2F-93EF-0530B03DDAC3}" type="slidenum">
              <a:rPr lang="pt-BR" altLang="pt-BR" smtClean="0"/>
              <a:pPr/>
              <a:t>9</a:t>
            </a:fld>
            <a:endParaRPr lang="pt-BR" altLang="pt-BR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180503AD-1F00-4CB4-B24B-8F8AE8E056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1A5970AC-9E48-4171-B02C-A5330730AB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5EDA8238-3AF0-4770-B923-2C8A695045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7F2109E-6D0C-40D9-8083-5314059B2BCF}" type="slidenum">
              <a:rPr lang="pt-BR" altLang="pt-BR" smtClean="0"/>
              <a:pPr/>
              <a:t>10</a:t>
            </a:fld>
            <a:endParaRPr lang="pt-BR" altLang="pt-BR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B2983140-FCE1-4B1B-8962-71C902CB04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25BCF09C-4AEA-44F4-8129-43F9324AC3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A50C5254-9FE8-43EE-937C-808806B49F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08C5DE7-6DF4-4DC6-AD4D-C3089B0E3707}" type="slidenum">
              <a:rPr lang="pt-BR" altLang="pt-BR" smtClean="0"/>
              <a:pPr/>
              <a:t>11</a:t>
            </a:fld>
            <a:endParaRPr lang="pt-BR" altLang="pt-BR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D2A985B9-8EB7-4A78-A6EB-BE3299FA08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F7BD4DDE-66ED-496F-BB8A-3D2BC61AC5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95211A0A-E2A5-49E8-8F3B-69E5AB2774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0FBDE98-D25B-43AA-BA64-315021016A6A}" type="slidenum">
              <a:rPr lang="pt-BR" altLang="pt-BR" smtClean="0"/>
              <a:pPr/>
              <a:t>12</a:t>
            </a:fld>
            <a:endParaRPr lang="pt-BR" altLang="pt-BR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F57F2E12-1762-4E99-90D8-502FA9298B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28A4EAD1-6078-4DDB-852B-A1234442AE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9049E8E3-FDCA-4032-8500-E8F08F18BD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530F3A3-7479-4ECC-9FFD-9E177A1E382B}" type="slidenum">
              <a:rPr lang="pt-BR" altLang="pt-BR" smtClean="0"/>
              <a:pPr/>
              <a:t>13</a:t>
            </a:fld>
            <a:endParaRPr lang="pt-BR" altLang="pt-BR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98868D90-1E18-4A63-BD76-C106EBF7BD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64D2C140-9315-4688-A404-380F649D4E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78D009DE-720C-4355-88BA-34F5DB03D8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1EBCBF9-FF0E-438B-BF06-110211ED9A3B}" type="slidenum">
              <a:rPr lang="pt-BR" altLang="pt-BR" smtClean="0"/>
              <a:pPr/>
              <a:t>14</a:t>
            </a:fld>
            <a:endParaRPr lang="pt-BR" altLang="pt-BR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018D9A5F-3886-47E2-9889-6E6D967652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F209DCEB-12BA-4C55-83EC-0F105C17AD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2D102055-35CF-46C0-AEAD-8625023AFB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73C2A0A-4ECB-48CB-A4B7-DC9DFC0B85E1}" type="slidenum">
              <a:rPr lang="pt-BR" altLang="pt-BR" smtClean="0"/>
              <a:pPr/>
              <a:t>15</a:t>
            </a:fld>
            <a:endParaRPr lang="pt-BR" altLang="pt-BR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F299968C-F9EF-415C-84FD-F35C938324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9AE8F600-DD4F-438C-A77E-8E90705825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B052EF80-44CA-4D34-9FAC-AD62616275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809537-B450-47F7-AD3C-66AF97E5DFC4}" type="slidenum">
              <a:rPr lang="pt-BR" altLang="pt-BR" smtClean="0"/>
              <a:pPr/>
              <a:t>16</a:t>
            </a:fld>
            <a:endParaRPr lang="pt-BR" altLang="pt-BR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A9CC5A04-4B29-41AE-BEEA-C58A7ECB24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FB6D45EC-5666-4BB4-B262-C97E20BE8F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9621D4B3-8F90-4C44-8965-F95B66D43F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BA73381-CEA4-4E66-AB49-A116AEF80B4B}" type="slidenum">
              <a:rPr lang="pt-BR" altLang="pt-BR" smtClean="0"/>
              <a:pPr/>
              <a:t>17</a:t>
            </a:fld>
            <a:endParaRPr lang="pt-BR" altLang="pt-BR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FCD9BA0D-726A-4CC7-944E-005BFCCE63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3F97912E-DCB3-4AB2-A516-ED2D77A0C4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3BA3CBD9-C678-4AC6-A0D8-2ACE05040C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CB76D90-7D09-4661-AB8B-9E730E315E05}" type="slidenum">
              <a:rPr lang="pt-BR" altLang="pt-BR" smtClean="0"/>
              <a:pPr/>
              <a:t>18</a:t>
            </a:fld>
            <a:endParaRPr lang="pt-BR" altLang="pt-BR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99308B6A-AC73-41D5-AA31-5E79E63CE1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BDE670BE-87F9-4DD4-9D19-6876CFB01B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8D2EF0A0-4AC0-40FD-86B5-4E1EFB5E55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C9C9A1E-AECA-43DD-8792-FB1A20F439E0}" type="slidenum">
              <a:rPr lang="pt-BR" altLang="pt-BR" smtClean="0"/>
              <a:pPr/>
              <a:t>19</a:t>
            </a:fld>
            <a:endParaRPr lang="pt-BR" altLang="pt-BR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3A575DCB-DF49-4857-AD69-B5DDA4057D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B73BE79D-02C1-48E1-89F2-E5D88C9DDD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D6B4D434-6205-470A-9ECC-5A4D3919A5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69E0289-BA66-486C-AD98-24FE1D7E506A}" type="slidenum">
              <a:rPr lang="pt-BR" altLang="pt-BR" smtClean="0"/>
              <a:pPr/>
              <a:t>20</a:t>
            </a:fld>
            <a:endParaRPr lang="pt-BR" altLang="pt-BR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EAEA6C53-46EC-4910-9AAB-9485999097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4D0F7E8C-1FB3-4CF5-B9A7-9599331C66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A72FB606-2686-425E-B957-A87BF43B9B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50B4C17-6FC1-4179-AD90-F40AB667CEC2}" type="slidenum">
              <a:rPr lang="pt-BR" altLang="pt-BR" smtClean="0"/>
              <a:pPr/>
              <a:t>21</a:t>
            </a:fld>
            <a:endParaRPr lang="pt-BR" altLang="pt-BR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09862B2A-0254-46A6-B444-C893592675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522F0F41-5085-4897-BA3D-AA7C2A5527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4D46BBB6-E714-4A69-8A76-8FEF2C06AB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B1D888E-CDF3-42EC-B8E8-644710B6C90E}" type="slidenum">
              <a:rPr lang="pt-BR" altLang="pt-BR" smtClean="0"/>
              <a:pPr/>
              <a:t>22</a:t>
            </a:fld>
            <a:endParaRPr lang="pt-BR" altLang="pt-BR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DC95A313-62CF-48BB-BF47-156A2C3591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A34910B0-B1A9-4E82-BFE6-78A5C87267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AEDEB3B6-B239-4870-A1DC-3B81AD3699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10F8BF9-9174-4409-805E-D94D8A0359BF}" type="slidenum">
              <a:rPr lang="pt-BR" altLang="pt-BR" smtClean="0"/>
              <a:pPr/>
              <a:t>23</a:t>
            </a:fld>
            <a:endParaRPr lang="pt-BR" altLang="pt-BR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60DD269F-10FA-448B-86F1-0C6D0C8728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994118D0-7726-41E1-BB63-43B7A3575C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BD145CB9-BA2B-4DAF-80FD-E91192571F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A248952-33B9-4C14-BD8E-A69642A6705E}" type="slidenum">
              <a:rPr lang="pt-BR" altLang="pt-BR" smtClean="0"/>
              <a:pPr/>
              <a:t>24</a:t>
            </a:fld>
            <a:endParaRPr lang="pt-BR" altLang="pt-BR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714E8637-DD5E-43AA-8CAE-654C2277A5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052617FA-B957-489E-A9D9-1A4889EA57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518E5135-8712-4473-9FAB-96A374E9D3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5B1AA82-42C2-4D3D-9AE5-E462C9F6056E}" type="slidenum">
              <a:rPr lang="pt-BR" altLang="pt-BR" smtClean="0"/>
              <a:pPr/>
              <a:t>25</a:t>
            </a:fld>
            <a:endParaRPr lang="pt-BR" altLang="pt-BR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8F58932D-C5DC-4B5F-B3EB-ACC3C72B0F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7F1620CF-896F-4A3C-9F5B-B3109E96EF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64E6AD5A-DD40-4385-BA53-C0A6DAF065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EA4B013-7AE9-4849-8024-6CAEFE74FF87}" type="slidenum">
              <a:rPr lang="pt-BR" altLang="pt-BR" smtClean="0"/>
              <a:pPr/>
              <a:t>26</a:t>
            </a:fld>
            <a:endParaRPr lang="pt-BR" altLang="pt-BR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4E179AE1-8D7E-4EFA-9EB9-1A7EAB1B4A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30835AC7-F82D-487F-82FA-4FE1960FFC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8A7116CE-F4C9-4F09-8CBF-30A35E3E68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D837BE9-1FDF-4561-A5D7-F316C8BF96BF}" type="slidenum">
              <a:rPr lang="pt-BR" altLang="pt-BR" smtClean="0"/>
              <a:pPr/>
              <a:t>27</a:t>
            </a:fld>
            <a:endParaRPr lang="pt-BR" altLang="pt-BR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78771AF8-CDA3-44E4-9E1C-18F801209F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CA178DE0-4E19-48C5-8DA4-62617A28D1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5517E2BE-A894-47C3-8A91-9051954F2C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D4DC35F-08B5-4B23-A67A-4B5751D5C8E2}" type="slidenum">
              <a:rPr lang="pt-BR" altLang="pt-BR" smtClean="0"/>
              <a:pPr/>
              <a:t>28</a:t>
            </a:fld>
            <a:endParaRPr lang="pt-BR" altLang="pt-BR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904A59A1-0BBE-4632-8FC1-2BDDE775B6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350C40FE-5BE7-4638-8779-13F73C5913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F95245DE-DD32-4C77-A54B-D7406DE4AC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7D5823C-D0A6-49D5-B9D2-504B014AC26E}" type="slidenum">
              <a:rPr lang="pt-BR" altLang="pt-BR" smtClean="0"/>
              <a:pPr/>
              <a:t>29</a:t>
            </a:fld>
            <a:endParaRPr lang="pt-BR" altLang="pt-BR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8E5A0F56-4F5F-407F-B6BF-0046B49DD8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D66C0479-A143-4521-8D90-F483BCD947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E24EC8AC-C355-4AE2-B5A3-24E7215317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AD070A0-2B02-488E-913C-0104612A184C}" type="slidenum">
              <a:rPr lang="pt-BR" altLang="pt-BR" smtClean="0"/>
              <a:pPr/>
              <a:t>30</a:t>
            </a:fld>
            <a:endParaRPr lang="pt-BR" altLang="pt-BR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69B1AD30-07C4-4032-AF19-E2E359D39F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98FD2FFC-F482-49C8-A3E9-7247D12D71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40097937-AA33-4F43-8042-7F69321646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0A24DD6-37FB-4320-9B31-14616CDB1864}" type="slidenum">
              <a:rPr lang="pt-BR" altLang="pt-BR" smtClean="0"/>
              <a:pPr/>
              <a:t>31</a:t>
            </a:fld>
            <a:endParaRPr lang="pt-BR" altLang="pt-BR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A133CE59-4AFD-4DB8-992F-26639B481A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7C8481EE-D1B6-4FE9-857B-0D2D90BB39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2F1AB2A1-7581-4BAC-995C-09BFCBFF67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6D249ED-25EE-4695-B2B2-10201FAE2167}" type="slidenum">
              <a:rPr lang="pt-BR" altLang="pt-BR" smtClean="0"/>
              <a:pPr/>
              <a:t>32</a:t>
            </a:fld>
            <a:endParaRPr lang="pt-BR" altLang="pt-BR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8756641F-C947-4EBF-BAF1-485A50A073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864744FC-5D62-4BE1-A4F0-D1D9F4AE36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5337FBE3-0F11-4FCD-8981-0E4AE17165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4444BD9-050C-401D-B932-0BBE332D17DE}" type="slidenum">
              <a:rPr lang="pt-BR" altLang="pt-BR" smtClean="0"/>
              <a:pPr/>
              <a:t>33</a:t>
            </a:fld>
            <a:endParaRPr lang="pt-BR" altLang="pt-BR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EBFBA10A-5910-473A-9D4B-B5D7D7B252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48DEF2BD-0471-47B6-813C-52CCE15421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45900704-023D-441B-A7D3-8AB61A5133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118D33D-A027-4EEA-9F00-2C908CAA4BC8}" type="slidenum">
              <a:rPr lang="pt-BR" altLang="pt-BR" smtClean="0"/>
              <a:pPr/>
              <a:t>34</a:t>
            </a:fld>
            <a:endParaRPr lang="pt-BR" altLang="pt-BR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F877EE95-9128-4D1D-BA57-7A63836FC0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874DCE35-2B18-4830-9E14-9E6283394C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CFC949AE-B090-4CC5-9E64-377F90E370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2A4752A-AD0A-4F2D-9755-30E27B4FFFE5}" type="slidenum">
              <a:rPr lang="pt-BR" altLang="pt-BR" smtClean="0"/>
              <a:pPr/>
              <a:t>35</a:t>
            </a:fld>
            <a:endParaRPr lang="pt-BR" altLang="pt-BR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E04102DC-686A-4823-AD5E-B4B827F793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58C8CB81-ECEF-4094-9372-7C72C63F0F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B445FA4D-08B9-4381-BD8B-6004BECD27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19AE583-69F0-4FED-9649-425C600FBB7B}" type="slidenum">
              <a:rPr lang="pt-BR" altLang="pt-BR" smtClean="0"/>
              <a:pPr/>
              <a:t>36</a:t>
            </a:fld>
            <a:endParaRPr lang="pt-BR" altLang="pt-BR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F87551A7-EBAD-42F0-A894-D12F130877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7C07E0C0-33E7-40F1-8173-B06B4B9804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A0F885A8-EFFD-4A06-ACFC-E742B9CF16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57855CA-79D5-4E23-AA34-50175D00839D}" type="slidenum">
              <a:rPr lang="pt-BR" altLang="pt-BR" smtClean="0"/>
              <a:pPr/>
              <a:t>37</a:t>
            </a:fld>
            <a:endParaRPr lang="pt-BR" altLang="pt-BR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11E30D6A-14AD-49D6-9596-581A38C80D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6C5CB8AB-4FD4-4CCF-91D6-08030BDBD7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D5A9C448-2B1E-431E-80D5-DA8B7901C5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37609E9-DF4F-420B-8DA1-A6E8405A13D1}" type="slidenum">
              <a:rPr lang="pt-BR" altLang="pt-BR" smtClean="0"/>
              <a:pPr/>
              <a:t>38</a:t>
            </a:fld>
            <a:endParaRPr lang="pt-BR" altLang="pt-BR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638C7613-004A-4EFD-AA30-892691EA6E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A6CD9FF8-EACE-481D-BAF8-643CB5DA51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D6ED3724-A9EF-4A7A-9C46-0DF4F55D37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7D19B97-0F76-4706-A600-13019533B829}" type="slidenum">
              <a:rPr lang="pt-BR" altLang="pt-BR" smtClean="0"/>
              <a:pPr/>
              <a:t>39</a:t>
            </a:fld>
            <a:endParaRPr lang="pt-BR" altLang="pt-BR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08C45E77-614E-4900-B92D-8DB0707AC6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AC287906-4F6D-42A1-AE4E-8AAFB6F0EE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AE630BA0-0A89-4F94-A17B-97AFB5CEA1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05EC0C4-4BF2-46EC-967C-AEDDCAA20F3D}" type="slidenum">
              <a:rPr lang="pt-BR" altLang="pt-BR" smtClean="0"/>
              <a:pPr/>
              <a:t>40</a:t>
            </a:fld>
            <a:endParaRPr lang="pt-BR" altLang="pt-BR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E71F3A6A-1775-4273-9ACB-852EF5BC16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1013F8AB-474E-421A-A916-1140FFCFA1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E8F619E3-9E1C-4D59-9D84-E0C511A346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5392ED5-B3E8-4C88-A516-62422DF59840}" type="slidenum">
              <a:rPr lang="pt-BR" altLang="pt-BR" smtClean="0"/>
              <a:pPr/>
              <a:t>41</a:t>
            </a:fld>
            <a:endParaRPr lang="pt-BR" altLang="pt-BR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87086DB3-7622-436E-BEB7-8D5F26500C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D47D14D9-F3C0-4947-906E-2842561091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F0E5F3B3-2240-4CA6-993A-F235B2E9CC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53B252E-8C61-49C6-B6A1-F14F503A6863}" type="slidenum">
              <a:rPr lang="pt-BR" altLang="pt-BR" smtClean="0"/>
              <a:pPr/>
              <a:t>42</a:t>
            </a:fld>
            <a:endParaRPr lang="pt-BR" altLang="pt-BR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3ED318C2-5A17-4AA3-8C5E-ED9ACEB92D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1060F99E-30DB-4834-B797-33FD6D15B3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9436ADB2-E87B-4273-9349-1A1BCC075F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47B9A06-5877-4944-8FA7-820682029C23}" type="slidenum">
              <a:rPr lang="pt-BR" altLang="pt-BR" smtClean="0"/>
              <a:pPr/>
              <a:t>43</a:t>
            </a:fld>
            <a:endParaRPr lang="pt-BR" altLang="pt-BR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616F9FDF-EEAA-47EC-B28C-B83129AD41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4669A7D9-C93E-446E-A5AC-C86D7A5A23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A525D897-1210-4E10-9DF4-89102AE36F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E08408F-C3D7-48EF-BF59-1600EAB09C3B}" type="slidenum">
              <a:rPr lang="pt-BR" altLang="pt-BR" smtClean="0"/>
              <a:pPr/>
              <a:t>44</a:t>
            </a:fld>
            <a:endParaRPr lang="pt-BR" altLang="pt-BR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DA0C41A6-6129-4095-ADCC-9E8359B140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65977165-26E3-48D8-92B6-7DC9ECF6D7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8EF66607-40EE-4809-9D49-20B4ABAE49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D95870B-2079-4EE4-8A71-0F2B73531B8B}" type="slidenum">
              <a:rPr lang="pt-BR" altLang="pt-BR" smtClean="0"/>
              <a:pPr/>
              <a:t>45</a:t>
            </a:fld>
            <a:endParaRPr lang="pt-BR" altLang="pt-BR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69D7B0A9-12F6-4FB3-88F7-34DE02EC3D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103662CA-BEE7-451A-A356-C877FE0C5E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6BEC9271-7A41-4E7E-93E6-64F1209940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D83B288-1D5D-401D-A99A-AB3720633355}" type="slidenum">
              <a:rPr lang="pt-BR" altLang="pt-BR" smtClean="0"/>
              <a:pPr/>
              <a:t>46</a:t>
            </a:fld>
            <a:endParaRPr lang="pt-BR" altLang="pt-BR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4D2CF032-6494-4A4C-B14D-4862A4C53D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14B83D04-9886-4571-8FB5-23F548CEAF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9A9C2B8E-5E84-4844-BB0E-86E84EF3A5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7115D06-3694-49B2-9E53-64802AC8ACCC}" type="slidenum">
              <a:rPr lang="pt-BR" altLang="pt-BR" smtClean="0"/>
              <a:pPr/>
              <a:t>47</a:t>
            </a:fld>
            <a:endParaRPr lang="pt-BR" altLang="pt-BR"/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D91C9DAF-EB58-44C3-BF76-E7A3CB5A60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7AF1C48C-0C0C-4A39-8A73-3430AA772D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2731CA54-7EBA-4349-B05B-DD73975B83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9C0B29E-DEA1-48A2-A64D-83D9E02DCDAD}" type="slidenum">
              <a:rPr lang="pt-BR" altLang="pt-BR" smtClean="0"/>
              <a:pPr/>
              <a:t>48</a:t>
            </a:fld>
            <a:endParaRPr lang="pt-BR" altLang="pt-BR"/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6270AA94-DB84-43E9-AC6A-705221DA78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AA3A56A7-3D4D-4138-8792-EB594A81F1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0948B137-1731-4805-BD8B-5EB0B3DA9B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4F11A04-51F3-41C6-90BA-4A9B4C4BF5C5}" type="slidenum">
              <a:rPr lang="pt-BR" altLang="pt-BR" smtClean="0"/>
              <a:pPr/>
              <a:t>49</a:t>
            </a:fld>
            <a:endParaRPr lang="pt-BR" altLang="pt-BR"/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54BD616E-AC4E-4745-AE15-FEC6258C3E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B953E6B0-D177-4FBA-A902-0384C5EB6E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2FD97E36-D8ED-4E9D-A5C6-4FF0E2244A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FCD54B3-57BA-4289-ACD2-9D0DDA2E9560}" type="slidenum">
              <a:rPr lang="pt-BR" altLang="pt-BR" smtClean="0"/>
              <a:pPr/>
              <a:t>50</a:t>
            </a:fld>
            <a:endParaRPr lang="pt-BR" altLang="pt-BR"/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56C0486D-E6A5-48FD-B490-9E604A6A41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21C8385D-94B7-4782-ACE3-348F6CC139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E391B7B3-2607-4412-9F53-9726FE9260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326F698-7BA4-4F30-AEA5-69E9F142139C}" type="slidenum">
              <a:rPr lang="pt-BR" altLang="pt-BR" smtClean="0"/>
              <a:pPr/>
              <a:t>51</a:t>
            </a:fld>
            <a:endParaRPr lang="pt-BR" altLang="pt-BR"/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B5A692C1-D668-41A4-BE74-6E4E30EAC7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D411A907-841E-4363-827B-B4CDCF4723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AB34BE67-7328-49F4-8B48-D9288D8D53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20EBFD3-333E-4556-94A5-0AC7C406B9CC}" type="slidenum">
              <a:rPr lang="pt-BR" altLang="pt-BR" smtClean="0"/>
              <a:pPr/>
              <a:t>52</a:t>
            </a:fld>
            <a:endParaRPr lang="pt-BR" altLang="pt-BR"/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64C45A32-C125-47CB-9811-AFA1DE1D21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B37DBE7A-A99E-4545-97A8-EC8031669E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DF32B852-D933-4B35-9310-E0EB666712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4325028-360B-42C1-8DCF-19CF9633BBAC}" type="slidenum">
              <a:rPr lang="pt-BR" altLang="pt-BR" smtClean="0"/>
              <a:pPr/>
              <a:t>53</a:t>
            </a:fld>
            <a:endParaRPr lang="pt-BR" altLang="pt-BR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03B71C91-6CDB-4146-AA30-540BFDEF5F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E7AAAC12-595C-42B2-BFAA-F3933BA41B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74AF3CC5-FAD4-473D-BC96-249CBBD324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8FC3685-77D8-4926-BAFA-9FC761C73F14}" type="slidenum">
              <a:rPr lang="pt-BR" altLang="pt-BR" smtClean="0"/>
              <a:pPr/>
              <a:t>54</a:t>
            </a:fld>
            <a:endParaRPr lang="pt-BR" altLang="pt-BR"/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92BDED75-F0CC-4CF4-AC6D-3AE5118054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5F6AE6CE-219F-405D-83E6-D8212D5A44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id="{640A5F40-5E3A-4C1E-996F-F18F7C6D46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82F29D8-6FE2-45DE-A4F5-AD90A53C7781}" type="slidenum">
              <a:rPr lang="pt-BR" altLang="pt-BR" smtClean="0"/>
              <a:pPr/>
              <a:t>55</a:t>
            </a:fld>
            <a:endParaRPr lang="pt-BR" altLang="pt-BR"/>
          </a:p>
        </p:txBody>
      </p:sp>
      <p:sp>
        <p:nvSpPr>
          <p:cNvPr id="114691" name="Rectangle 2">
            <a:extLst>
              <a:ext uri="{FF2B5EF4-FFF2-40B4-BE49-F238E27FC236}">
                <a16:creationId xmlns:a16="http://schemas.microsoft.com/office/drawing/2014/main" id="{4554FEE5-39D9-490C-B027-D0537CA6EE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BDA1865D-7983-47A6-9B78-6DF9467E9D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>
            <a:extLst>
              <a:ext uri="{FF2B5EF4-FFF2-40B4-BE49-F238E27FC236}">
                <a16:creationId xmlns:a16="http://schemas.microsoft.com/office/drawing/2014/main" id="{915FB54C-6E03-4312-BF61-0499B40C69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17EAB00-5B46-4A0D-9415-0ADA8B958DEC}" type="slidenum">
              <a:rPr lang="pt-BR" altLang="pt-BR" smtClean="0"/>
              <a:pPr/>
              <a:t>56</a:t>
            </a:fld>
            <a:endParaRPr lang="pt-BR" altLang="pt-BR"/>
          </a:p>
        </p:txBody>
      </p:sp>
      <p:sp>
        <p:nvSpPr>
          <p:cNvPr id="116739" name="Rectangle 2">
            <a:extLst>
              <a:ext uri="{FF2B5EF4-FFF2-40B4-BE49-F238E27FC236}">
                <a16:creationId xmlns:a16="http://schemas.microsoft.com/office/drawing/2014/main" id="{1BDDD197-E6FC-4A99-BE59-8663897C3D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>
            <a:extLst>
              <a:ext uri="{FF2B5EF4-FFF2-40B4-BE49-F238E27FC236}">
                <a16:creationId xmlns:a16="http://schemas.microsoft.com/office/drawing/2014/main" id="{2817D37F-458B-4FF2-A976-090CA2FB10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>
            <a:extLst>
              <a:ext uri="{FF2B5EF4-FFF2-40B4-BE49-F238E27FC236}">
                <a16:creationId xmlns:a16="http://schemas.microsoft.com/office/drawing/2014/main" id="{8873C02D-3314-43F3-BA98-77EEA3F4B4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93D6B8A-9BBE-4654-81D9-A943C8A71C47}" type="slidenum">
              <a:rPr lang="pt-BR" altLang="pt-BR" smtClean="0"/>
              <a:pPr/>
              <a:t>57</a:t>
            </a:fld>
            <a:endParaRPr lang="pt-BR" altLang="pt-BR"/>
          </a:p>
        </p:txBody>
      </p:sp>
      <p:sp>
        <p:nvSpPr>
          <p:cNvPr id="118787" name="Rectangle 2">
            <a:extLst>
              <a:ext uri="{FF2B5EF4-FFF2-40B4-BE49-F238E27FC236}">
                <a16:creationId xmlns:a16="http://schemas.microsoft.com/office/drawing/2014/main" id="{987383DE-D314-45EF-81B1-892A38CA35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>
            <a:extLst>
              <a:ext uri="{FF2B5EF4-FFF2-40B4-BE49-F238E27FC236}">
                <a16:creationId xmlns:a16="http://schemas.microsoft.com/office/drawing/2014/main" id="{5AE636E3-F5B6-44B4-B798-42FB513A25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A53D6A10-8F12-47C0-9F48-F32019FA81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57ED4D-7AE2-4C85-8CF1-C5239D573861}" type="slidenum">
              <a:rPr lang="pt-BR" altLang="pt-BR" smtClean="0"/>
              <a:pPr/>
              <a:t>58</a:t>
            </a:fld>
            <a:endParaRPr lang="pt-BR" altLang="pt-BR"/>
          </a:p>
        </p:txBody>
      </p:sp>
      <p:sp>
        <p:nvSpPr>
          <p:cNvPr id="120835" name="Rectangle 2">
            <a:extLst>
              <a:ext uri="{FF2B5EF4-FFF2-40B4-BE49-F238E27FC236}">
                <a16:creationId xmlns:a16="http://schemas.microsoft.com/office/drawing/2014/main" id="{36EDA8AF-F6D1-47B7-BAB5-353EE1A219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>
            <a:extLst>
              <a:ext uri="{FF2B5EF4-FFF2-40B4-BE49-F238E27FC236}">
                <a16:creationId xmlns:a16="http://schemas.microsoft.com/office/drawing/2014/main" id="{1511BBBD-768F-4E0C-945B-0BBEC3CAF8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08A73D46-D5FB-4ED6-BC9B-294ADD9B59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6E30D37-4385-422B-826E-2D058A3F4221}" type="slidenum">
              <a:rPr lang="pt-BR" altLang="pt-BR" smtClean="0"/>
              <a:pPr/>
              <a:t>59</a:t>
            </a:fld>
            <a:endParaRPr lang="pt-BR" altLang="pt-BR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4F1FFC9B-9F83-4780-BF98-B839A9CB40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34936CDA-5FFD-4D26-B9E3-D9414A5377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>
            <a:extLst>
              <a:ext uri="{FF2B5EF4-FFF2-40B4-BE49-F238E27FC236}">
                <a16:creationId xmlns:a16="http://schemas.microsoft.com/office/drawing/2014/main" id="{EA103ACB-7C68-4A31-B15E-E284FF8CF5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2419436-5048-47B9-8DBA-B02C045573DA}" type="slidenum">
              <a:rPr lang="pt-BR" altLang="pt-BR" smtClean="0"/>
              <a:pPr/>
              <a:t>60</a:t>
            </a:fld>
            <a:endParaRPr lang="pt-BR" altLang="pt-BR"/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id="{5DFE5887-FFCF-4C15-906C-D67B9F15FA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>
            <a:extLst>
              <a:ext uri="{FF2B5EF4-FFF2-40B4-BE49-F238E27FC236}">
                <a16:creationId xmlns:a16="http://schemas.microsoft.com/office/drawing/2014/main" id="{3823B47B-6017-41A1-99B9-4AEC7A9F5E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>
            <a:extLst>
              <a:ext uri="{FF2B5EF4-FFF2-40B4-BE49-F238E27FC236}">
                <a16:creationId xmlns:a16="http://schemas.microsoft.com/office/drawing/2014/main" id="{9471D0A5-58E3-457E-BF17-3BA63359D0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05E407D-0A01-4DE4-81A5-3B498F83AC25}" type="slidenum">
              <a:rPr lang="pt-BR" altLang="pt-BR" smtClean="0"/>
              <a:pPr/>
              <a:t>61</a:t>
            </a:fld>
            <a:endParaRPr lang="pt-BR" altLang="pt-BR"/>
          </a:p>
        </p:txBody>
      </p:sp>
      <p:sp>
        <p:nvSpPr>
          <p:cNvPr id="126979" name="Rectangle 2">
            <a:extLst>
              <a:ext uri="{FF2B5EF4-FFF2-40B4-BE49-F238E27FC236}">
                <a16:creationId xmlns:a16="http://schemas.microsoft.com/office/drawing/2014/main" id="{C89E4117-D74A-4F97-BA16-E901828890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>
            <a:extLst>
              <a:ext uri="{FF2B5EF4-FFF2-40B4-BE49-F238E27FC236}">
                <a16:creationId xmlns:a16="http://schemas.microsoft.com/office/drawing/2014/main" id="{D27D2DF2-7B3E-4292-8ACA-ADD1D8719A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C2886780-7D66-433F-BD63-4FF998CFBC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9B77B62-3A88-4BF5-B387-75F0D87BAD5D}" type="slidenum">
              <a:rPr lang="pt-BR" altLang="pt-BR" smtClean="0"/>
              <a:pPr/>
              <a:t>62</a:t>
            </a:fld>
            <a:endParaRPr lang="pt-BR" altLang="pt-BR"/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1E337687-733A-4E2F-80E0-B071BF63EA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6DCA62D6-AE2A-42DB-BCC6-2C0EEEB5A5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>
            <a:extLst>
              <a:ext uri="{FF2B5EF4-FFF2-40B4-BE49-F238E27FC236}">
                <a16:creationId xmlns:a16="http://schemas.microsoft.com/office/drawing/2014/main" id="{F49E34DC-CE1C-4662-A2CD-64A2BA3719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8AD149E-7C08-40D7-AAB2-D80A7E015884}" type="slidenum">
              <a:rPr lang="pt-BR" altLang="pt-BR" smtClean="0"/>
              <a:pPr/>
              <a:t>63</a:t>
            </a:fld>
            <a:endParaRPr lang="pt-BR" altLang="pt-BR"/>
          </a:p>
        </p:txBody>
      </p:sp>
      <p:sp>
        <p:nvSpPr>
          <p:cNvPr id="131075" name="Rectangle 2">
            <a:extLst>
              <a:ext uri="{FF2B5EF4-FFF2-40B4-BE49-F238E27FC236}">
                <a16:creationId xmlns:a16="http://schemas.microsoft.com/office/drawing/2014/main" id="{74096E0E-87CF-4424-8F5B-A64F6DA87C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>
            <a:extLst>
              <a:ext uri="{FF2B5EF4-FFF2-40B4-BE49-F238E27FC236}">
                <a16:creationId xmlns:a16="http://schemas.microsoft.com/office/drawing/2014/main" id="{0A3F2AF9-1BB5-4E55-A550-C50156058C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>
            <a:extLst>
              <a:ext uri="{FF2B5EF4-FFF2-40B4-BE49-F238E27FC236}">
                <a16:creationId xmlns:a16="http://schemas.microsoft.com/office/drawing/2014/main" id="{07F96BBA-A069-4DC9-838C-34A48CC7CD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DA24E49-53E4-4EC8-AE6D-3E8A9B564A96}" type="slidenum">
              <a:rPr lang="pt-BR" altLang="pt-BR" smtClean="0"/>
              <a:pPr/>
              <a:t>64</a:t>
            </a:fld>
            <a:endParaRPr lang="pt-BR" altLang="pt-BR"/>
          </a:p>
        </p:txBody>
      </p:sp>
      <p:sp>
        <p:nvSpPr>
          <p:cNvPr id="133123" name="Rectangle 2">
            <a:extLst>
              <a:ext uri="{FF2B5EF4-FFF2-40B4-BE49-F238E27FC236}">
                <a16:creationId xmlns:a16="http://schemas.microsoft.com/office/drawing/2014/main" id="{4166C44B-15D8-4923-A72C-1541A8BD0F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>
            <a:extLst>
              <a:ext uri="{FF2B5EF4-FFF2-40B4-BE49-F238E27FC236}">
                <a16:creationId xmlns:a16="http://schemas.microsoft.com/office/drawing/2014/main" id="{3F8447D5-706D-4C91-BAC8-3EBFBA7925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>
            <a:extLst>
              <a:ext uri="{FF2B5EF4-FFF2-40B4-BE49-F238E27FC236}">
                <a16:creationId xmlns:a16="http://schemas.microsoft.com/office/drawing/2014/main" id="{13296259-AB2F-45A7-8B9E-D1BD0AE151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B1F5E40-70DF-4582-B003-0D13FFC18062}" type="slidenum">
              <a:rPr lang="pt-BR" altLang="pt-BR" smtClean="0"/>
              <a:pPr/>
              <a:t>65</a:t>
            </a:fld>
            <a:endParaRPr lang="pt-BR" altLang="pt-BR"/>
          </a:p>
        </p:txBody>
      </p:sp>
      <p:sp>
        <p:nvSpPr>
          <p:cNvPr id="135171" name="Rectangle 2">
            <a:extLst>
              <a:ext uri="{FF2B5EF4-FFF2-40B4-BE49-F238E27FC236}">
                <a16:creationId xmlns:a16="http://schemas.microsoft.com/office/drawing/2014/main" id="{DCD6E41F-67E0-43EB-B18E-2E49036F62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>
            <a:extLst>
              <a:ext uri="{FF2B5EF4-FFF2-40B4-BE49-F238E27FC236}">
                <a16:creationId xmlns:a16="http://schemas.microsoft.com/office/drawing/2014/main" id="{48B1FF69-D3EA-40A0-B481-3B248AD37D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>
            <a:extLst>
              <a:ext uri="{FF2B5EF4-FFF2-40B4-BE49-F238E27FC236}">
                <a16:creationId xmlns:a16="http://schemas.microsoft.com/office/drawing/2014/main" id="{20F12E73-80EA-4290-8A08-71B54E3B67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56F202B-EEB0-417D-A1FB-8D8160186A24}" type="slidenum">
              <a:rPr lang="pt-BR" altLang="pt-BR" smtClean="0"/>
              <a:pPr/>
              <a:t>66</a:t>
            </a:fld>
            <a:endParaRPr lang="pt-BR" altLang="pt-BR"/>
          </a:p>
        </p:txBody>
      </p:sp>
      <p:sp>
        <p:nvSpPr>
          <p:cNvPr id="137219" name="Rectangle 2">
            <a:extLst>
              <a:ext uri="{FF2B5EF4-FFF2-40B4-BE49-F238E27FC236}">
                <a16:creationId xmlns:a16="http://schemas.microsoft.com/office/drawing/2014/main" id="{C5503E43-C4F6-46A1-9CBE-D68CD773A6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>
            <a:extLst>
              <a:ext uri="{FF2B5EF4-FFF2-40B4-BE49-F238E27FC236}">
                <a16:creationId xmlns:a16="http://schemas.microsoft.com/office/drawing/2014/main" id="{79B58F5D-D467-4828-888B-FC7BC6F45A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>
            <a:extLst>
              <a:ext uri="{FF2B5EF4-FFF2-40B4-BE49-F238E27FC236}">
                <a16:creationId xmlns:a16="http://schemas.microsoft.com/office/drawing/2014/main" id="{78254FE9-67CE-433B-9E78-89211EAC25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5EECFF5-79C2-40F7-BC22-C4EA4918CA60}" type="slidenum">
              <a:rPr lang="pt-BR" altLang="pt-BR" smtClean="0"/>
              <a:pPr/>
              <a:t>67</a:t>
            </a:fld>
            <a:endParaRPr lang="pt-BR" altLang="pt-BR"/>
          </a:p>
        </p:txBody>
      </p:sp>
      <p:sp>
        <p:nvSpPr>
          <p:cNvPr id="139267" name="Rectangle 2">
            <a:extLst>
              <a:ext uri="{FF2B5EF4-FFF2-40B4-BE49-F238E27FC236}">
                <a16:creationId xmlns:a16="http://schemas.microsoft.com/office/drawing/2014/main" id="{F1CED879-A09C-44C5-9F27-82485CEEE8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>
            <a:extLst>
              <a:ext uri="{FF2B5EF4-FFF2-40B4-BE49-F238E27FC236}">
                <a16:creationId xmlns:a16="http://schemas.microsoft.com/office/drawing/2014/main" id="{81F0F7E2-A04A-4B07-B78E-7800C437C4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>
            <a:extLst>
              <a:ext uri="{FF2B5EF4-FFF2-40B4-BE49-F238E27FC236}">
                <a16:creationId xmlns:a16="http://schemas.microsoft.com/office/drawing/2014/main" id="{3C1B651D-5F83-4A5A-AA6A-AD79AA8097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0BF94D3-5E52-4B2D-975C-28B78B061619}" type="slidenum">
              <a:rPr lang="pt-BR" altLang="pt-BR" smtClean="0"/>
              <a:pPr/>
              <a:t>68</a:t>
            </a:fld>
            <a:endParaRPr lang="pt-BR" altLang="pt-BR"/>
          </a:p>
        </p:txBody>
      </p:sp>
      <p:sp>
        <p:nvSpPr>
          <p:cNvPr id="141315" name="Rectangle 2">
            <a:extLst>
              <a:ext uri="{FF2B5EF4-FFF2-40B4-BE49-F238E27FC236}">
                <a16:creationId xmlns:a16="http://schemas.microsoft.com/office/drawing/2014/main" id="{1156FB5C-1650-402B-80DB-402EEAEC69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>
            <a:extLst>
              <a:ext uri="{FF2B5EF4-FFF2-40B4-BE49-F238E27FC236}">
                <a16:creationId xmlns:a16="http://schemas.microsoft.com/office/drawing/2014/main" id="{63543880-B3C5-4739-B421-A4A2A3B36C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9985EC6C-E312-4326-880F-7744621285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49E2BF0-C949-4190-83C7-D8048E732F7E}" type="slidenum">
              <a:rPr lang="pt-BR" altLang="pt-BR" smtClean="0"/>
              <a:pPr/>
              <a:t>69</a:t>
            </a:fld>
            <a:endParaRPr lang="pt-BR" altLang="pt-BR"/>
          </a:p>
        </p:txBody>
      </p:sp>
      <p:sp>
        <p:nvSpPr>
          <p:cNvPr id="143363" name="Rectangle 2">
            <a:extLst>
              <a:ext uri="{FF2B5EF4-FFF2-40B4-BE49-F238E27FC236}">
                <a16:creationId xmlns:a16="http://schemas.microsoft.com/office/drawing/2014/main" id="{3F4DF154-0029-436A-977C-990B751CA4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791DB29E-6084-4BF2-8E02-EC4305A4B4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>
            <a:extLst>
              <a:ext uri="{FF2B5EF4-FFF2-40B4-BE49-F238E27FC236}">
                <a16:creationId xmlns:a16="http://schemas.microsoft.com/office/drawing/2014/main" id="{D64025C4-E5EE-433E-BA80-672CD495E1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17F10EB-7818-4C97-8D49-D06502671D3B}" type="slidenum">
              <a:rPr lang="pt-BR" altLang="pt-BR" smtClean="0"/>
              <a:pPr/>
              <a:t>70</a:t>
            </a:fld>
            <a:endParaRPr lang="pt-BR" altLang="pt-BR"/>
          </a:p>
        </p:txBody>
      </p:sp>
      <p:sp>
        <p:nvSpPr>
          <p:cNvPr id="145411" name="Rectangle 2">
            <a:extLst>
              <a:ext uri="{FF2B5EF4-FFF2-40B4-BE49-F238E27FC236}">
                <a16:creationId xmlns:a16="http://schemas.microsoft.com/office/drawing/2014/main" id="{3182DEDE-5EA4-4DE2-AE07-8D400A0328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>
            <a:extLst>
              <a:ext uri="{FF2B5EF4-FFF2-40B4-BE49-F238E27FC236}">
                <a16:creationId xmlns:a16="http://schemas.microsoft.com/office/drawing/2014/main" id="{81E3FA55-6AC8-4C0D-A412-1A3C0F53BD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>
            <a:extLst>
              <a:ext uri="{FF2B5EF4-FFF2-40B4-BE49-F238E27FC236}">
                <a16:creationId xmlns:a16="http://schemas.microsoft.com/office/drawing/2014/main" id="{563BFB82-84B8-43B6-96A1-864F4461CB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695E58-C1C8-4620-A7A4-68AA05040374}" type="slidenum">
              <a:rPr lang="pt-BR" altLang="pt-BR" smtClean="0"/>
              <a:pPr/>
              <a:t>71</a:t>
            </a:fld>
            <a:endParaRPr lang="pt-BR" altLang="pt-BR"/>
          </a:p>
        </p:txBody>
      </p:sp>
      <p:sp>
        <p:nvSpPr>
          <p:cNvPr id="147459" name="Rectangle 2">
            <a:extLst>
              <a:ext uri="{FF2B5EF4-FFF2-40B4-BE49-F238E27FC236}">
                <a16:creationId xmlns:a16="http://schemas.microsoft.com/office/drawing/2014/main" id="{326707C4-E772-4067-B76B-2B14F680EC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>
            <a:extLst>
              <a:ext uri="{FF2B5EF4-FFF2-40B4-BE49-F238E27FC236}">
                <a16:creationId xmlns:a16="http://schemas.microsoft.com/office/drawing/2014/main" id="{49BA9AC1-D13A-4678-BE92-AC755EB13B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>
            <a:extLst>
              <a:ext uri="{FF2B5EF4-FFF2-40B4-BE49-F238E27FC236}">
                <a16:creationId xmlns:a16="http://schemas.microsoft.com/office/drawing/2014/main" id="{172DCD4D-FA76-4309-9AF5-A3495C713F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95CBBCB-7BCF-4771-88CF-C887F3F580D9}" type="slidenum">
              <a:rPr lang="pt-BR" altLang="pt-BR" smtClean="0"/>
              <a:pPr/>
              <a:t>72</a:t>
            </a:fld>
            <a:endParaRPr lang="pt-BR" altLang="pt-BR"/>
          </a:p>
        </p:txBody>
      </p:sp>
      <p:sp>
        <p:nvSpPr>
          <p:cNvPr id="149507" name="Rectangle 2">
            <a:extLst>
              <a:ext uri="{FF2B5EF4-FFF2-40B4-BE49-F238E27FC236}">
                <a16:creationId xmlns:a16="http://schemas.microsoft.com/office/drawing/2014/main" id="{E21B92CD-C135-4345-9A73-A1909035BC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>
            <a:extLst>
              <a:ext uri="{FF2B5EF4-FFF2-40B4-BE49-F238E27FC236}">
                <a16:creationId xmlns:a16="http://schemas.microsoft.com/office/drawing/2014/main" id="{962C25C2-031E-4140-B9CE-AF28868669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>
            <a:extLst>
              <a:ext uri="{FF2B5EF4-FFF2-40B4-BE49-F238E27FC236}">
                <a16:creationId xmlns:a16="http://schemas.microsoft.com/office/drawing/2014/main" id="{3E28C72D-28D0-4D85-B169-983BB49478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8BB2D9D-2672-441C-8CDD-E853F6E1A05A}" type="slidenum">
              <a:rPr lang="pt-BR" altLang="pt-BR" smtClean="0"/>
              <a:pPr/>
              <a:t>73</a:t>
            </a:fld>
            <a:endParaRPr lang="pt-BR" altLang="pt-BR"/>
          </a:p>
        </p:txBody>
      </p:sp>
      <p:sp>
        <p:nvSpPr>
          <p:cNvPr id="151555" name="Rectangle 2">
            <a:extLst>
              <a:ext uri="{FF2B5EF4-FFF2-40B4-BE49-F238E27FC236}">
                <a16:creationId xmlns:a16="http://schemas.microsoft.com/office/drawing/2014/main" id="{1AC15867-2AF8-44F2-86FB-5289EE2C10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>
            <a:extLst>
              <a:ext uri="{FF2B5EF4-FFF2-40B4-BE49-F238E27FC236}">
                <a16:creationId xmlns:a16="http://schemas.microsoft.com/office/drawing/2014/main" id="{FC846830-2674-4A08-A2E6-5410D2932D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F49376E6-C02A-4A0F-A8B3-C568003A1D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2762CB5-3D4D-4FD6-BF5B-727878FDD6B4}" type="slidenum">
              <a:rPr lang="pt-BR" altLang="pt-BR" smtClean="0"/>
              <a:pPr/>
              <a:t>74</a:t>
            </a:fld>
            <a:endParaRPr lang="pt-BR" altLang="pt-BR"/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9E53CA52-8B39-428D-A85D-D7C3C208B8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8A7C83E2-7FD9-49BC-B45F-93AF57AA63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>
            <a:extLst>
              <a:ext uri="{FF2B5EF4-FFF2-40B4-BE49-F238E27FC236}">
                <a16:creationId xmlns:a16="http://schemas.microsoft.com/office/drawing/2014/main" id="{00C270F2-982C-418D-A73F-033E1757E9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C51FA7B-BB43-47E4-8BA0-8C5342B6132E}" type="slidenum">
              <a:rPr lang="pt-BR" altLang="pt-BR" smtClean="0"/>
              <a:pPr/>
              <a:t>75</a:t>
            </a:fld>
            <a:endParaRPr lang="pt-BR" altLang="pt-BR"/>
          </a:p>
        </p:txBody>
      </p:sp>
      <p:sp>
        <p:nvSpPr>
          <p:cNvPr id="155651" name="Rectangle 2">
            <a:extLst>
              <a:ext uri="{FF2B5EF4-FFF2-40B4-BE49-F238E27FC236}">
                <a16:creationId xmlns:a16="http://schemas.microsoft.com/office/drawing/2014/main" id="{7D8AE6F3-9A39-40DA-8BC5-5AEFB5AA5F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>
            <a:extLst>
              <a:ext uri="{FF2B5EF4-FFF2-40B4-BE49-F238E27FC236}">
                <a16:creationId xmlns:a16="http://schemas.microsoft.com/office/drawing/2014/main" id="{C4FB29E2-B2DA-4B51-96BD-CFF6B2D8EF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>
            <a:extLst>
              <a:ext uri="{FF2B5EF4-FFF2-40B4-BE49-F238E27FC236}">
                <a16:creationId xmlns:a16="http://schemas.microsoft.com/office/drawing/2014/main" id="{141D0EFC-AD68-4C5B-BB75-2E7D2797FA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AA1151B-D89A-42E6-9B41-E2CDA8B05DDD}" type="slidenum">
              <a:rPr lang="pt-BR" altLang="pt-BR" smtClean="0"/>
              <a:pPr/>
              <a:t>76</a:t>
            </a:fld>
            <a:endParaRPr lang="pt-BR" altLang="pt-BR"/>
          </a:p>
        </p:txBody>
      </p:sp>
      <p:sp>
        <p:nvSpPr>
          <p:cNvPr id="157699" name="Rectangle 2">
            <a:extLst>
              <a:ext uri="{FF2B5EF4-FFF2-40B4-BE49-F238E27FC236}">
                <a16:creationId xmlns:a16="http://schemas.microsoft.com/office/drawing/2014/main" id="{4C772B87-EF49-4912-B4FF-79A308ABD7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>
            <a:extLst>
              <a:ext uri="{FF2B5EF4-FFF2-40B4-BE49-F238E27FC236}">
                <a16:creationId xmlns:a16="http://schemas.microsoft.com/office/drawing/2014/main" id="{6F1EE363-255B-42F1-BC6C-367C5157A9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>
            <a:extLst>
              <a:ext uri="{FF2B5EF4-FFF2-40B4-BE49-F238E27FC236}">
                <a16:creationId xmlns:a16="http://schemas.microsoft.com/office/drawing/2014/main" id="{20CCE9FE-7392-4716-ABCA-73AB1945E1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D7571CC-9F0B-40AD-A4D1-AF6B2681C0FD}" type="slidenum">
              <a:rPr lang="pt-BR" altLang="pt-BR" smtClean="0"/>
              <a:pPr/>
              <a:t>77</a:t>
            </a:fld>
            <a:endParaRPr lang="pt-BR" altLang="pt-BR"/>
          </a:p>
        </p:txBody>
      </p:sp>
      <p:sp>
        <p:nvSpPr>
          <p:cNvPr id="159747" name="Rectangle 2">
            <a:extLst>
              <a:ext uri="{FF2B5EF4-FFF2-40B4-BE49-F238E27FC236}">
                <a16:creationId xmlns:a16="http://schemas.microsoft.com/office/drawing/2014/main" id="{8B09420F-DAC5-4889-A967-7727B94F78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>
            <a:extLst>
              <a:ext uri="{FF2B5EF4-FFF2-40B4-BE49-F238E27FC236}">
                <a16:creationId xmlns:a16="http://schemas.microsoft.com/office/drawing/2014/main" id="{3B913DAD-10B0-4799-8810-14B2BC8C56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>
            <a:extLst>
              <a:ext uri="{FF2B5EF4-FFF2-40B4-BE49-F238E27FC236}">
                <a16:creationId xmlns:a16="http://schemas.microsoft.com/office/drawing/2014/main" id="{7BF0D745-01CD-4F62-8F40-DEF3B11BA6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72782A9-C3C1-4C7D-9F3C-99EA3EDD34D8}" type="slidenum">
              <a:rPr lang="pt-BR" altLang="pt-BR" smtClean="0"/>
              <a:pPr/>
              <a:t>78</a:t>
            </a:fld>
            <a:endParaRPr lang="pt-BR" altLang="pt-BR"/>
          </a:p>
        </p:txBody>
      </p:sp>
      <p:sp>
        <p:nvSpPr>
          <p:cNvPr id="161795" name="Rectangle 2">
            <a:extLst>
              <a:ext uri="{FF2B5EF4-FFF2-40B4-BE49-F238E27FC236}">
                <a16:creationId xmlns:a16="http://schemas.microsoft.com/office/drawing/2014/main" id="{C189758D-566E-47A7-9308-E42490AC7E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>
            <a:extLst>
              <a:ext uri="{FF2B5EF4-FFF2-40B4-BE49-F238E27FC236}">
                <a16:creationId xmlns:a16="http://schemas.microsoft.com/office/drawing/2014/main" id="{4AD987E3-CCBA-40B0-9D12-05FAEE8B54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>
            <a:extLst>
              <a:ext uri="{FF2B5EF4-FFF2-40B4-BE49-F238E27FC236}">
                <a16:creationId xmlns:a16="http://schemas.microsoft.com/office/drawing/2014/main" id="{039A7915-78BD-4F22-9D3F-5A8E1C9AA0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FEE6D2-AB03-44A9-8C2A-7A34BC85CFFC}" type="slidenum">
              <a:rPr lang="pt-BR" altLang="pt-BR" smtClean="0"/>
              <a:pPr/>
              <a:t>79</a:t>
            </a:fld>
            <a:endParaRPr lang="pt-BR" altLang="pt-BR"/>
          </a:p>
        </p:txBody>
      </p:sp>
      <p:sp>
        <p:nvSpPr>
          <p:cNvPr id="163843" name="Rectangle 2">
            <a:extLst>
              <a:ext uri="{FF2B5EF4-FFF2-40B4-BE49-F238E27FC236}">
                <a16:creationId xmlns:a16="http://schemas.microsoft.com/office/drawing/2014/main" id="{77C64087-3073-499F-A0F3-1072F2725D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>
            <a:extLst>
              <a:ext uri="{FF2B5EF4-FFF2-40B4-BE49-F238E27FC236}">
                <a16:creationId xmlns:a16="http://schemas.microsoft.com/office/drawing/2014/main" id="{4C83A008-5544-44BC-87AC-04DF6B4DFE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>
            <a:extLst>
              <a:ext uri="{FF2B5EF4-FFF2-40B4-BE49-F238E27FC236}">
                <a16:creationId xmlns:a16="http://schemas.microsoft.com/office/drawing/2014/main" id="{80BA31D8-1623-4EC1-8D6E-FEC6259F5E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D8B3528-2C29-432C-943A-ABF9B1743C45}" type="slidenum">
              <a:rPr lang="pt-BR" altLang="pt-BR" smtClean="0"/>
              <a:pPr/>
              <a:t>80</a:t>
            </a:fld>
            <a:endParaRPr lang="pt-BR" altLang="pt-BR"/>
          </a:p>
        </p:txBody>
      </p:sp>
      <p:sp>
        <p:nvSpPr>
          <p:cNvPr id="165891" name="Rectangle 2">
            <a:extLst>
              <a:ext uri="{FF2B5EF4-FFF2-40B4-BE49-F238E27FC236}">
                <a16:creationId xmlns:a16="http://schemas.microsoft.com/office/drawing/2014/main" id="{43D394A7-A2BE-4705-9AF7-BD801D8E03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>
            <a:extLst>
              <a:ext uri="{FF2B5EF4-FFF2-40B4-BE49-F238E27FC236}">
                <a16:creationId xmlns:a16="http://schemas.microsoft.com/office/drawing/2014/main" id="{2147C854-15F4-4F49-AF5A-B68A5E8D23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>
            <a:extLst>
              <a:ext uri="{FF2B5EF4-FFF2-40B4-BE49-F238E27FC236}">
                <a16:creationId xmlns:a16="http://schemas.microsoft.com/office/drawing/2014/main" id="{D7CFF331-6BC5-4C29-8322-CE8FBEA5B2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99134C6-2A21-4BFB-B7F9-AF8C4468E653}" type="slidenum">
              <a:rPr lang="pt-BR" altLang="pt-BR" smtClean="0"/>
              <a:pPr/>
              <a:t>81</a:t>
            </a:fld>
            <a:endParaRPr lang="pt-BR" altLang="pt-BR"/>
          </a:p>
        </p:txBody>
      </p:sp>
      <p:sp>
        <p:nvSpPr>
          <p:cNvPr id="167939" name="Rectangle 2">
            <a:extLst>
              <a:ext uri="{FF2B5EF4-FFF2-40B4-BE49-F238E27FC236}">
                <a16:creationId xmlns:a16="http://schemas.microsoft.com/office/drawing/2014/main" id="{39B990DF-1725-4DA4-978E-94EB51ADB8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>
            <a:extLst>
              <a:ext uri="{FF2B5EF4-FFF2-40B4-BE49-F238E27FC236}">
                <a16:creationId xmlns:a16="http://schemas.microsoft.com/office/drawing/2014/main" id="{EA1385AA-93C5-40F6-A1B5-2A91AECFE4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>
            <a:extLst>
              <a:ext uri="{FF2B5EF4-FFF2-40B4-BE49-F238E27FC236}">
                <a16:creationId xmlns:a16="http://schemas.microsoft.com/office/drawing/2014/main" id="{F458ECFF-4AD0-481B-A519-6C2CCF1188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AEBBC5F-E8E1-4FA8-A4DA-EB4535D314C5}" type="slidenum">
              <a:rPr lang="pt-BR" altLang="pt-BR" smtClean="0"/>
              <a:pPr/>
              <a:t>82</a:t>
            </a:fld>
            <a:endParaRPr lang="pt-BR" altLang="pt-BR"/>
          </a:p>
        </p:txBody>
      </p:sp>
      <p:sp>
        <p:nvSpPr>
          <p:cNvPr id="169987" name="Rectangle 2">
            <a:extLst>
              <a:ext uri="{FF2B5EF4-FFF2-40B4-BE49-F238E27FC236}">
                <a16:creationId xmlns:a16="http://schemas.microsoft.com/office/drawing/2014/main" id="{CA5F3198-5CB4-4B7C-8CD1-2806008874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>
            <a:extLst>
              <a:ext uri="{FF2B5EF4-FFF2-40B4-BE49-F238E27FC236}">
                <a16:creationId xmlns:a16="http://schemas.microsoft.com/office/drawing/2014/main" id="{1B0063D8-29E7-43C8-9A48-7207A7686B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>
            <a:extLst>
              <a:ext uri="{FF2B5EF4-FFF2-40B4-BE49-F238E27FC236}">
                <a16:creationId xmlns:a16="http://schemas.microsoft.com/office/drawing/2014/main" id="{2B49D6EB-68F0-4F45-BCA2-70B3B93F85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7C7D4A3-3DB4-47B8-966E-54A8E1198EF7}" type="slidenum">
              <a:rPr lang="pt-BR" altLang="pt-BR" smtClean="0"/>
              <a:pPr/>
              <a:t>83</a:t>
            </a:fld>
            <a:endParaRPr lang="pt-BR" altLang="pt-BR"/>
          </a:p>
        </p:txBody>
      </p:sp>
      <p:sp>
        <p:nvSpPr>
          <p:cNvPr id="172035" name="Rectangle 2">
            <a:extLst>
              <a:ext uri="{FF2B5EF4-FFF2-40B4-BE49-F238E27FC236}">
                <a16:creationId xmlns:a16="http://schemas.microsoft.com/office/drawing/2014/main" id="{445EAEB4-683B-42CF-9545-4D191F12D0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>
            <a:extLst>
              <a:ext uri="{FF2B5EF4-FFF2-40B4-BE49-F238E27FC236}">
                <a16:creationId xmlns:a16="http://schemas.microsoft.com/office/drawing/2014/main" id="{6E7CAE7D-BAD2-4218-AACD-061CCD4BD7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>
            <a:extLst>
              <a:ext uri="{FF2B5EF4-FFF2-40B4-BE49-F238E27FC236}">
                <a16:creationId xmlns:a16="http://schemas.microsoft.com/office/drawing/2014/main" id="{A73DF626-9E49-4C3E-AF13-66F5C8618F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4BEF201-29CA-400B-B8F3-29317D679EAC}" type="slidenum">
              <a:rPr lang="pt-BR" altLang="pt-BR" smtClean="0"/>
              <a:pPr/>
              <a:t>84</a:t>
            </a:fld>
            <a:endParaRPr lang="pt-BR" altLang="pt-BR"/>
          </a:p>
        </p:txBody>
      </p:sp>
      <p:sp>
        <p:nvSpPr>
          <p:cNvPr id="174083" name="Rectangle 2">
            <a:extLst>
              <a:ext uri="{FF2B5EF4-FFF2-40B4-BE49-F238E27FC236}">
                <a16:creationId xmlns:a16="http://schemas.microsoft.com/office/drawing/2014/main" id="{B2FC8D67-8103-4034-8D11-451F78F1B4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>
            <a:extLst>
              <a:ext uri="{FF2B5EF4-FFF2-40B4-BE49-F238E27FC236}">
                <a16:creationId xmlns:a16="http://schemas.microsoft.com/office/drawing/2014/main" id="{FA937F21-0913-4852-8427-3BD99EE8D2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>
            <a:extLst>
              <a:ext uri="{FF2B5EF4-FFF2-40B4-BE49-F238E27FC236}">
                <a16:creationId xmlns:a16="http://schemas.microsoft.com/office/drawing/2014/main" id="{9EB34D0A-8B92-4D0A-AD8C-832C633EC5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9E0BCB8-D280-4F59-AC68-0F69102C640D}" type="slidenum">
              <a:rPr lang="pt-BR" altLang="pt-BR" smtClean="0"/>
              <a:pPr/>
              <a:t>85</a:t>
            </a:fld>
            <a:endParaRPr lang="pt-BR" altLang="pt-BR"/>
          </a:p>
        </p:txBody>
      </p:sp>
      <p:sp>
        <p:nvSpPr>
          <p:cNvPr id="176131" name="Rectangle 2">
            <a:extLst>
              <a:ext uri="{FF2B5EF4-FFF2-40B4-BE49-F238E27FC236}">
                <a16:creationId xmlns:a16="http://schemas.microsoft.com/office/drawing/2014/main" id="{9851B879-822F-4DFE-B76E-184DF9BA5E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>
            <a:extLst>
              <a:ext uri="{FF2B5EF4-FFF2-40B4-BE49-F238E27FC236}">
                <a16:creationId xmlns:a16="http://schemas.microsoft.com/office/drawing/2014/main" id="{3B338B45-7807-4CE0-B7F7-BA2B19D0CC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pt-BR" altLang="pt-BR"/>
              <a:t>SEMITA</a:t>
            </a:r>
          </a:p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89067F09-EBAC-46CB-86E7-F420F6921363}"/>
              </a:ext>
            </a:extLst>
          </p:cNvPr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AAE9BE6E-015F-4C65-9605-50D4D2F00E3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BA0721A5-8EC3-4A0D-9F3B-A9963E299DC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438B5E4C-E579-455A-BE18-58356B15B59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98E24867-D6EC-4ABB-B681-46E8C346AFC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4E5E065F-F96C-4823-811A-294E1E96943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9B25F641-F018-4D7B-94F9-1BAFE1953DE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0EFA6D0F-B9EB-427B-A491-0818AA4ACB9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A13DF0C0-A7E1-4C20-B7F3-0BE88B8D7AC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28490E06-6D4B-4771-A033-5D9318A94E8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9A26C731-0777-49F5-9201-812FBE85FDF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C9B9CD03-5A0C-4434-B9FB-2DDE383CB6D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FB10C82F-7D24-4AB6-9E3A-BA7EFDB4378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DA5A5D5F-0C17-4D5A-A5E4-729BD714FBE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46F7C5AE-66CF-442F-8A53-352E2C16FE5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F7A44E3A-18BB-49FA-806B-F7B8B1DA466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4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9CA1E716-EA03-4762-A048-E8BD7124CC1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76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6E268CED-C00D-43E6-A58D-E6669C66717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09C47AE8-5622-45E1-9C98-84422CDD3DF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5E43195D-4FDB-41D8-9C8F-03B63ED67BD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1ACD16EF-8209-4C33-AF6E-FE126A8525B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ACA26357-C1DD-41DE-9353-DDCC5A9DAA4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B4DEEA60-2C19-47DA-BA94-F8ED1F7793D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FD1E0A7D-DC7C-4C34-B537-2D8F2464672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AE835F3F-2C9B-48C6-B7A8-6C9BE855426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24D5B54C-270C-4B8F-9F0F-1C398E2F69B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F6737146-83C3-445D-A0B6-F26D4F2EA62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34B2BD0D-5299-4731-BB79-442215126A6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32" name="Rectangle 30">
              <a:extLst>
                <a:ext uri="{FF2B5EF4-FFF2-40B4-BE49-F238E27FC236}">
                  <a16:creationId xmlns:a16="http://schemas.microsoft.com/office/drawing/2014/main" id="{06093036-CD65-4F00-BCEF-FEEC504468F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2CF3EC02-3CF4-4455-9287-75F5FE7793C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34" name="Rectangle 32">
              <a:extLst>
                <a:ext uri="{FF2B5EF4-FFF2-40B4-BE49-F238E27FC236}">
                  <a16:creationId xmlns:a16="http://schemas.microsoft.com/office/drawing/2014/main" id="{809DD545-F72E-4CAA-AED5-DCA2E30248E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74B69F55-06E2-4DE1-9813-275E9B66B66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36" name="Rectangle 34">
              <a:extLst>
                <a:ext uri="{FF2B5EF4-FFF2-40B4-BE49-F238E27FC236}">
                  <a16:creationId xmlns:a16="http://schemas.microsoft.com/office/drawing/2014/main" id="{F6DEECD2-C154-4DD0-A5F2-3D871C7B6B4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37" name="Oval 35">
              <a:extLst>
                <a:ext uri="{FF2B5EF4-FFF2-40B4-BE49-F238E27FC236}">
                  <a16:creationId xmlns:a16="http://schemas.microsoft.com/office/drawing/2014/main" id="{9B23D866-75E8-4F45-9550-FF766962C6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38" name="Oval 36">
              <a:extLst>
                <a:ext uri="{FF2B5EF4-FFF2-40B4-BE49-F238E27FC236}">
                  <a16:creationId xmlns:a16="http://schemas.microsoft.com/office/drawing/2014/main" id="{FC8B56DA-5AEA-4138-B0DE-2FB2163928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39" name="Oval 37">
              <a:extLst>
                <a:ext uri="{FF2B5EF4-FFF2-40B4-BE49-F238E27FC236}">
                  <a16:creationId xmlns:a16="http://schemas.microsoft.com/office/drawing/2014/main" id="{981BBC20-8D02-4B7E-97B0-813F79078C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40" name="Oval 38">
              <a:extLst>
                <a:ext uri="{FF2B5EF4-FFF2-40B4-BE49-F238E27FC236}">
                  <a16:creationId xmlns:a16="http://schemas.microsoft.com/office/drawing/2014/main" id="{E81773C2-A968-4F8A-B316-06E2E2FA067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41" name="Oval 39">
              <a:extLst>
                <a:ext uri="{FF2B5EF4-FFF2-40B4-BE49-F238E27FC236}">
                  <a16:creationId xmlns:a16="http://schemas.microsoft.com/office/drawing/2014/main" id="{52C5F2C2-F8D8-451E-B179-2A6359577A9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42" name="Oval 40">
              <a:extLst>
                <a:ext uri="{FF2B5EF4-FFF2-40B4-BE49-F238E27FC236}">
                  <a16:creationId xmlns:a16="http://schemas.microsoft.com/office/drawing/2014/main" id="{7708A07E-FEDB-4D77-878A-107E156A8A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43" name="Oval 41">
              <a:extLst>
                <a:ext uri="{FF2B5EF4-FFF2-40B4-BE49-F238E27FC236}">
                  <a16:creationId xmlns:a16="http://schemas.microsoft.com/office/drawing/2014/main" id="{803E2CD4-8B8F-459D-A368-E19F732FCE8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44" name="Oval 42">
              <a:extLst>
                <a:ext uri="{FF2B5EF4-FFF2-40B4-BE49-F238E27FC236}">
                  <a16:creationId xmlns:a16="http://schemas.microsoft.com/office/drawing/2014/main" id="{14EDC487-CA62-4E0B-AF43-D37F16BC589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45" name="Oval 43">
              <a:extLst>
                <a:ext uri="{FF2B5EF4-FFF2-40B4-BE49-F238E27FC236}">
                  <a16:creationId xmlns:a16="http://schemas.microsoft.com/office/drawing/2014/main" id="{52093FA7-B9FB-4547-8ACF-71442223C40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46" name="Oval 44">
              <a:extLst>
                <a:ext uri="{FF2B5EF4-FFF2-40B4-BE49-F238E27FC236}">
                  <a16:creationId xmlns:a16="http://schemas.microsoft.com/office/drawing/2014/main" id="{E8CDCF7F-1624-47DC-A01D-318128F52F3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47" name="Oval 45">
              <a:extLst>
                <a:ext uri="{FF2B5EF4-FFF2-40B4-BE49-F238E27FC236}">
                  <a16:creationId xmlns:a16="http://schemas.microsoft.com/office/drawing/2014/main" id="{7F4CC8D5-79B7-4D36-B8D7-671F2FC659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48" name="Oval 46">
              <a:extLst>
                <a:ext uri="{FF2B5EF4-FFF2-40B4-BE49-F238E27FC236}">
                  <a16:creationId xmlns:a16="http://schemas.microsoft.com/office/drawing/2014/main" id="{5F4845B7-18C7-4620-89F1-980CE3B693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49" name="Oval 47">
              <a:extLst>
                <a:ext uri="{FF2B5EF4-FFF2-40B4-BE49-F238E27FC236}">
                  <a16:creationId xmlns:a16="http://schemas.microsoft.com/office/drawing/2014/main" id="{4361B53B-9985-46FC-A6CF-017FB8196E6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50" name="Oval 48">
              <a:extLst>
                <a:ext uri="{FF2B5EF4-FFF2-40B4-BE49-F238E27FC236}">
                  <a16:creationId xmlns:a16="http://schemas.microsoft.com/office/drawing/2014/main" id="{0F9CB2F4-9AB7-4198-A02D-BC9EBDA5C0B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51" name="Oval 49">
              <a:extLst>
                <a:ext uri="{FF2B5EF4-FFF2-40B4-BE49-F238E27FC236}">
                  <a16:creationId xmlns:a16="http://schemas.microsoft.com/office/drawing/2014/main" id="{C816B7A4-4094-4F73-A497-E6FEA453D2E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52" name="Oval 50">
              <a:extLst>
                <a:ext uri="{FF2B5EF4-FFF2-40B4-BE49-F238E27FC236}">
                  <a16:creationId xmlns:a16="http://schemas.microsoft.com/office/drawing/2014/main" id="{696A3A77-A7A6-4B78-B132-9F208431D09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53" name="Oval 51">
              <a:extLst>
                <a:ext uri="{FF2B5EF4-FFF2-40B4-BE49-F238E27FC236}">
                  <a16:creationId xmlns:a16="http://schemas.microsoft.com/office/drawing/2014/main" id="{E4D17020-359B-4B58-A121-857149AE783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54" name="Oval 52">
              <a:extLst>
                <a:ext uri="{FF2B5EF4-FFF2-40B4-BE49-F238E27FC236}">
                  <a16:creationId xmlns:a16="http://schemas.microsoft.com/office/drawing/2014/main" id="{3713DAC4-4F1A-4145-9585-62757749C2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55" name="Oval 53">
              <a:extLst>
                <a:ext uri="{FF2B5EF4-FFF2-40B4-BE49-F238E27FC236}">
                  <a16:creationId xmlns:a16="http://schemas.microsoft.com/office/drawing/2014/main" id="{D98604A1-FBDA-4EAF-BDDD-D389CB32CBF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56" name="Oval 54">
              <a:extLst>
                <a:ext uri="{FF2B5EF4-FFF2-40B4-BE49-F238E27FC236}">
                  <a16:creationId xmlns:a16="http://schemas.microsoft.com/office/drawing/2014/main" id="{0E82CA7D-59C9-446E-ABDB-DF5BC67CD6D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57" name="Oval 55">
              <a:extLst>
                <a:ext uri="{FF2B5EF4-FFF2-40B4-BE49-F238E27FC236}">
                  <a16:creationId xmlns:a16="http://schemas.microsoft.com/office/drawing/2014/main" id="{246B6332-FB5E-4043-B218-E8CCB97A112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58" name="Oval 56">
              <a:extLst>
                <a:ext uri="{FF2B5EF4-FFF2-40B4-BE49-F238E27FC236}">
                  <a16:creationId xmlns:a16="http://schemas.microsoft.com/office/drawing/2014/main" id="{B42B4AE1-A49C-46A5-9A93-81330D815B3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59" name="Oval 57">
              <a:extLst>
                <a:ext uri="{FF2B5EF4-FFF2-40B4-BE49-F238E27FC236}">
                  <a16:creationId xmlns:a16="http://schemas.microsoft.com/office/drawing/2014/main" id="{7FA8856E-8287-4C42-A146-6CB2FCAF5C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60" name="Oval 58">
              <a:extLst>
                <a:ext uri="{FF2B5EF4-FFF2-40B4-BE49-F238E27FC236}">
                  <a16:creationId xmlns:a16="http://schemas.microsoft.com/office/drawing/2014/main" id="{9A9CFBB8-4228-4027-AE89-9582732DB5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61" name="Oval 59">
              <a:extLst>
                <a:ext uri="{FF2B5EF4-FFF2-40B4-BE49-F238E27FC236}">
                  <a16:creationId xmlns:a16="http://schemas.microsoft.com/office/drawing/2014/main" id="{F995E2E9-7174-4D28-99B8-EE47741609E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62" name="Oval 60">
              <a:extLst>
                <a:ext uri="{FF2B5EF4-FFF2-40B4-BE49-F238E27FC236}">
                  <a16:creationId xmlns:a16="http://schemas.microsoft.com/office/drawing/2014/main" id="{AF2367BE-9735-461B-B0E0-3A4F30F99B2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63" name="Oval 61">
              <a:extLst>
                <a:ext uri="{FF2B5EF4-FFF2-40B4-BE49-F238E27FC236}">
                  <a16:creationId xmlns:a16="http://schemas.microsoft.com/office/drawing/2014/main" id="{24A60311-BC3A-45E2-BCBB-E79CE0D6F8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64" name="Oval 62">
              <a:extLst>
                <a:ext uri="{FF2B5EF4-FFF2-40B4-BE49-F238E27FC236}">
                  <a16:creationId xmlns:a16="http://schemas.microsoft.com/office/drawing/2014/main" id="{59180777-7C66-4B2B-ACAE-1E841739CC2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65" name="Oval 63">
              <a:extLst>
                <a:ext uri="{FF2B5EF4-FFF2-40B4-BE49-F238E27FC236}">
                  <a16:creationId xmlns:a16="http://schemas.microsoft.com/office/drawing/2014/main" id="{39798D82-C1DE-4C94-B5B3-7655A3BAD6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66" name="Oval 64">
              <a:extLst>
                <a:ext uri="{FF2B5EF4-FFF2-40B4-BE49-F238E27FC236}">
                  <a16:creationId xmlns:a16="http://schemas.microsoft.com/office/drawing/2014/main" id="{C31814CD-FA66-4546-9B71-29BBD1193F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67" name="Oval 65">
              <a:extLst>
                <a:ext uri="{FF2B5EF4-FFF2-40B4-BE49-F238E27FC236}">
                  <a16:creationId xmlns:a16="http://schemas.microsoft.com/office/drawing/2014/main" id="{6867A13A-A9AA-4F1E-B20B-48C853DB1BE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68" name="Oval 66">
              <a:extLst>
                <a:ext uri="{FF2B5EF4-FFF2-40B4-BE49-F238E27FC236}">
                  <a16:creationId xmlns:a16="http://schemas.microsoft.com/office/drawing/2014/main" id="{686F291D-07E1-455C-9654-0C65708BAF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69" name="Oval 67">
              <a:extLst>
                <a:ext uri="{FF2B5EF4-FFF2-40B4-BE49-F238E27FC236}">
                  <a16:creationId xmlns:a16="http://schemas.microsoft.com/office/drawing/2014/main" id="{784100E5-465C-48B3-B652-398B53692A4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70" name="Oval 68">
              <a:extLst>
                <a:ext uri="{FF2B5EF4-FFF2-40B4-BE49-F238E27FC236}">
                  <a16:creationId xmlns:a16="http://schemas.microsoft.com/office/drawing/2014/main" id="{76F978C4-A4BF-4B2F-9A42-045E1C8E7D5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71" name="Oval 69">
              <a:extLst>
                <a:ext uri="{FF2B5EF4-FFF2-40B4-BE49-F238E27FC236}">
                  <a16:creationId xmlns:a16="http://schemas.microsoft.com/office/drawing/2014/main" id="{D212201B-FF42-404D-B3CF-4FB06461C5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72" name="Oval 70">
              <a:extLst>
                <a:ext uri="{FF2B5EF4-FFF2-40B4-BE49-F238E27FC236}">
                  <a16:creationId xmlns:a16="http://schemas.microsoft.com/office/drawing/2014/main" id="{E6529E4F-C6C9-4129-BA86-A5971A96D0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73" name="Oval 71">
              <a:extLst>
                <a:ext uri="{FF2B5EF4-FFF2-40B4-BE49-F238E27FC236}">
                  <a16:creationId xmlns:a16="http://schemas.microsoft.com/office/drawing/2014/main" id="{7AB701C0-4939-44F1-9BC7-9739BCC482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74" name="Oval 72">
              <a:extLst>
                <a:ext uri="{FF2B5EF4-FFF2-40B4-BE49-F238E27FC236}">
                  <a16:creationId xmlns:a16="http://schemas.microsoft.com/office/drawing/2014/main" id="{F3FA404A-6B40-4625-9CD2-C9906FF38CD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75" name="Oval 73">
              <a:extLst>
                <a:ext uri="{FF2B5EF4-FFF2-40B4-BE49-F238E27FC236}">
                  <a16:creationId xmlns:a16="http://schemas.microsoft.com/office/drawing/2014/main" id="{2793150A-7CA8-4161-9257-C6A6340BD43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76" name="Oval 74">
              <a:extLst>
                <a:ext uri="{FF2B5EF4-FFF2-40B4-BE49-F238E27FC236}">
                  <a16:creationId xmlns:a16="http://schemas.microsoft.com/office/drawing/2014/main" id="{A3F2F410-C408-4533-B2CE-0445A8626E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77" name="Oval 75">
              <a:extLst>
                <a:ext uri="{FF2B5EF4-FFF2-40B4-BE49-F238E27FC236}">
                  <a16:creationId xmlns:a16="http://schemas.microsoft.com/office/drawing/2014/main" id="{24CAED10-3C64-463A-833B-A6BCACD07C2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78" name="Oval 76">
              <a:extLst>
                <a:ext uri="{FF2B5EF4-FFF2-40B4-BE49-F238E27FC236}">
                  <a16:creationId xmlns:a16="http://schemas.microsoft.com/office/drawing/2014/main" id="{E2F926FE-D2D4-4C8F-ABDC-BF72950D1A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79" name="Oval 77">
              <a:extLst>
                <a:ext uri="{FF2B5EF4-FFF2-40B4-BE49-F238E27FC236}">
                  <a16:creationId xmlns:a16="http://schemas.microsoft.com/office/drawing/2014/main" id="{22B1CC9B-7193-45B3-AD55-D0BB8BB8BF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80" name="Oval 78">
              <a:extLst>
                <a:ext uri="{FF2B5EF4-FFF2-40B4-BE49-F238E27FC236}">
                  <a16:creationId xmlns:a16="http://schemas.microsoft.com/office/drawing/2014/main" id="{9B57E49F-13CB-4F52-ADF7-EDAE8E1DA32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81" name="Oval 79">
              <a:extLst>
                <a:ext uri="{FF2B5EF4-FFF2-40B4-BE49-F238E27FC236}">
                  <a16:creationId xmlns:a16="http://schemas.microsoft.com/office/drawing/2014/main" id="{3B8EA171-F3E7-4010-8194-EE51E32809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82" name="Oval 80">
              <a:extLst>
                <a:ext uri="{FF2B5EF4-FFF2-40B4-BE49-F238E27FC236}">
                  <a16:creationId xmlns:a16="http://schemas.microsoft.com/office/drawing/2014/main" id="{E47007C7-8179-4C85-A507-815D71002AF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83" name="Oval 81">
              <a:extLst>
                <a:ext uri="{FF2B5EF4-FFF2-40B4-BE49-F238E27FC236}">
                  <a16:creationId xmlns:a16="http://schemas.microsoft.com/office/drawing/2014/main" id="{0ACB7A93-A32A-4C9A-8045-E4C7DB47A7E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84" name="Oval 82">
              <a:extLst>
                <a:ext uri="{FF2B5EF4-FFF2-40B4-BE49-F238E27FC236}">
                  <a16:creationId xmlns:a16="http://schemas.microsoft.com/office/drawing/2014/main" id="{C89C6045-00F6-40C7-A5C3-B11B4BDC1AF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85" name="Oval 83">
              <a:extLst>
                <a:ext uri="{FF2B5EF4-FFF2-40B4-BE49-F238E27FC236}">
                  <a16:creationId xmlns:a16="http://schemas.microsoft.com/office/drawing/2014/main" id="{4226A381-6624-4303-9551-A16F7C18DF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86" name="Oval 84">
              <a:extLst>
                <a:ext uri="{FF2B5EF4-FFF2-40B4-BE49-F238E27FC236}">
                  <a16:creationId xmlns:a16="http://schemas.microsoft.com/office/drawing/2014/main" id="{8AE633AF-101C-484B-92CF-83C1A00C43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87" name="Oval 85">
              <a:extLst>
                <a:ext uri="{FF2B5EF4-FFF2-40B4-BE49-F238E27FC236}">
                  <a16:creationId xmlns:a16="http://schemas.microsoft.com/office/drawing/2014/main" id="{A44886B2-F5F5-4AB0-8CE2-4770A0E3CD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88" name="Oval 86">
              <a:extLst>
                <a:ext uri="{FF2B5EF4-FFF2-40B4-BE49-F238E27FC236}">
                  <a16:creationId xmlns:a16="http://schemas.microsoft.com/office/drawing/2014/main" id="{6BC7BECF-D9EF-4FFF-AD14-673F2959C4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89" name="Oval 87">
              <a:extLst>
                <a:ext uri="{FF2B5EF4-FFF2-40B4-BE49-F238E27FC236}">
                  <a16:creationId xmlns:a16="http://schemas.microsoft.com/office/drawing/2014/main" id="{A8E5172B-344E-4CC7-BD77-0585BB8D26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0" name="Oval 88">
              <a:extLst>
                <a:ext uri="{FF2B5EF4-FFF2-40B4-BE49-F238E27FC236}">
                  <a16:creationId xmlns:a16="http://schemas.microsoft.com/office/drawing/2014/main" id="{C6766ECE-6DBC-4FBB-B7C1-240D9315E3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1" name="Oval 89">
              <a:extLst>
                <a:ext uri="{FF2B5EF4-FFF2-40B4-BE49-F238E27FC236}">
                  <a16:creationId xmlns:a16="http://schemas.microsoft.com/office/drawing/2014/main" id="{CD0BD674-1C03-4A75-AC37-01E5D419D12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" name="Oval 90">
              <a:extLst>
                <a:ext uri="{FF2B5EF4-FFF2-40B4-BE49-F238E27FC236}">
                  <a16:creationId xmlns:a16="http://schemas.microsoft.com/office/drawing/2014/main" id="{2C4C739B-B85F-4354-B008-737282894FF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" name="Oval 91">
              <a:extLst>
                <a:ext uri="{FF2B5EF4-FFF2-40B4-BE49-F238E27FC236}">
                  <a16:creationId xmlns:a16="http://schemas.microsoft.com/office/drawing/2014/main" id="{FF662A3E-F026-4A0A-85FD-CE047DA729E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" name="Oval 92">
              <a:extLst>
                <a:ext uri="{FF2B5EF4-FFF2-40B4-BE49-F238E27FC236}">
                  <a16:creationId xmlns:a16="http://schemas.microsoft.com/office/drawing/2014/main" id="{AF922788-25C9-4AF6-8321-E049303A089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5" name="Oval 93">
              <a:extLst>
                <a:ext uri="{FF2B5EF4-FFF2-40B4-BE49-F238E27FC236}">
                  <a16:creationId xmlns:a16="http://schemas.microsoft.com/office/drawing/2014/main" id="{9C9449BE-8214-47C9-BBA1-B717E1E47DA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6" name="Oval 94">
              <a:extLst>
                <a:ext uri="{FF2B5EF4-FFF2-40B4-BE49-F238E27FC236}">
                  <a16:creationId xmlns:a16="http://schemas.microsoft.com/office/drawing/2014/main" id="{74A29355-D611-42AF-8FBA-A4072B809BA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7" name="Oval 95">
              <a:extLst>
                <a:ext uri="{FF2B5EF4-FFF2-40B4-BE49-F238E27FC236}">
                  <a16:creationId xmlns:a16="http://schemas.microsoft.com/office/drawing/2014/main" id="{141CA491-E196-496D-A514-6278396669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8" name="Oval 96">
              <a:extLst>
                <a:ext uri="{FF2B5EF4-FFF2-40B4-BE49-F238E27FC236}">
                  <a16:creationId xmlns:a16="http://schemas.microsoft.com/office/drawing/2014/main" id="{9BAFD6D3-CDC4-44B5-83C2-08AAC41DB03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9" name="Oval 97">
              <a:extLst>
                <a:ext uri="{FF2B5EF4-FFF2-40B4-BE49-F238E27FC236}">
                  <a16:creationId xmlns:a16="http://schemas.microsoft.com/office/drawing/2014/main" id="{6C827CA2-05E9-4F4A-804E-4180BEB916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00" name="Oval 98">
              <a:extLst>
                <a:ext uri="{FF2B5EF4-FFF2-40B4-BE49-F238E27FC236}">
                  <a16:creationId xmlns:a16="http://schemas.microsoft.com/office/drawing/2014/main" id="{49AB3318-FF3D-4DB1-B3C9-A93589A5269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01" name="Oval 99">
              <a:extLst>
                <a:ext uri="{FF2B5EF4-FFF2-40B4-BE49-F238E27FC236}">
                  <a16:creationId xmlns:a16="http://schemas.microsoft.com/office/drawing/2014/main" id="{EBB77466-E531-4F1C-A99D-EC440E99A60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02" name="Oval 100">
              <a:extLst>
                <a:ext uri="{FF2B5EF4-FFF2-40B4-BE49-F238E27FC236}">
                  <a16:creationId xmlns:a16="http://schemas.microsoft.com/office/drawing/2014/main" id="{50039FD4-B207-47E2-A9D6-92F338D27DF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03" name="Oval 101">
              <a:extLst>
                <a:ext uri="{FF2B5EF4-FFF2-40B4-BE49-F238E27FC236}">
                  <a16:creationId xmlns:a16="http://schemas.microsoft.com/office/drawing/2014/main" id="{D4C86FB5-B724-4565-B743-C83A76986C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04" name="Oval 102">
              <a:extLst>
                <a:ext uri="{FF2B5EF4-FFF2-40B4-BE49-F238E27FC236}">
                  <a16:creationId xmlns:a16="http://schemas.microsoft.com/office/drawing/2014/main" id="{A0A9927B-1597-47B5-8D8C-FCE8EE51697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05" name="Oval 103">
              <a:extLst>
                <a:ext uri="{FF2B5EF4-FFF2-40B4-BE49-F238E27FC236}">
                  <a16:creationId xmlns:a16="http://schemas.microsoft.com/office/drawing/2014/main" id="{8E66023B-2BFE-4ADB-97D4-7C6E6E88625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06" name="Oval 104">
              <a:extLst>
                <a:ext uri="{FF2B5EF4-FFF2-40B4-BE49-F238E27FC236}">
                  <a16:creationId xmlns:a16="http://schemas.microsoft.com/office/drawing/2014/main" id="{BB1A56AC-5DCE-4C7C-B2B2-5FA2AA7BE6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07" name="Oval 105">
              <a:extLst>
                <a:ext uri="{FF2B5EF4-FFF2-40B4-BE49-F238E27FC236}">
                  <a16:creationId xmlns:a16="http://schemas.microsoft.com/office/drawing/2014/main" id="{1BF7A16E-0C14-4E3F-B2E6-06B1B51D99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08" name="Oval 106">
              <a:extLst>
                <a:ext uri="{FF2B5EF4-FFF2-40B4-BE49-F238E27FC236}">
                  <a16:creationId xmlns:a16="http://schemas.microsoft.com/office/drawing/2014/main" id="{A96AED26-034F-4DF0-9CF6-E4E486C3DDF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09" name="Oval 107">
              <a:extLst>
                <a:ext uri="{FF2B5EF4-FFF2-40B4-BE49-F238E27FC236}">
                  <a16:creationId xmlns:a16="http://schemas.microsoft.com/office/drawing/2014/main" id="{297B9C24-E322-4AE1-BBF6-4E6D7DE832D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10" name="Oval 108">
              <a:extLst>
                <a:ext uri="{FF2B5EF4-FFF2-40B4-BE49-F238E27FC236}">
                  <a16:creationId xmlns:a16="http://schemas.microsoft.com/office/drawing/2014/main" id="{F587EABF-BA6A-452C-8BC1-F53D58F4DDD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11" name="Oval 109">
              <a:extLst>
                <a:ext uri="{FF2B5EF4-FFF2-40B4-BE49-F238E27FC236}">
                  <a16:creationId xmlns:a16="http://schemas.microsoft.com/office/drawing/2014/main" id="{719D2708-5F0D-4BE3-B849-17AB36A8F57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12" name="Oval 110">
              <a:extLst>
                <a:ext uri="{FF2B5EF4-FFF2-40B4-BE49-F238E27FC236}">
                  <a16:creationId xmlns:a16="http://schemas.microsoft.com/office/drawing/2014/main" id="{4F9FCEC7-7971-4E8A-B2EB-3387F6A11E1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13" name="Oval 111">
              <a:extLst>
                <a:ext uri="{FF2B5EF4-FFF2-40B4-BE49-F238E27FC236}">
                  <a16:creationId xmlns:a16="http://schemas.microsoft.com/office/drawing/2014/main" id="{FD9B4295-BD2D-4E4B-B63A-0E8FE4FA8F4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14" name="Oval 112">
              <a:extLst>
                <a:ext uri="{FF2B5EF4-FFF2-40B4-BE49-F238E27FC236}">
                  <a16:creationId xmlns:a16="http://schemas.microsoft.com/office/drawing/2014/main" id="{D6136E5A-7E91-456D-B0FD-F955E4A8336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15" name="Oval 113">
              <a:extLst>
                <a:ext uri="{FF2B5EF4-FFF2-40B4-BE49-F238E27FC236}">
                  <a16:creationId xmlns:a16="http://schemas.microsoft.com/office/drawing/2014/main" id="{C5FBB9D4-6D14-4B5C-846C-5140655BA4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16" name="Oval 114">
              <a:extLst>
                <a:ext uri="{FF2B5EF4-FFF2-40B4-BE49-F238E27FC236}">
                  <a16:creationId xmlns:a16="http://schemas.microsoft.com/office/drawing/2014/main" id="{53590482-8AF6-48D2-A1CF-099131BE20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17" name="Oval 115">
              <a:extLst>
                <a:ext uri="{FF2B5EF4-FFF2-40B4-BE49-F238E27FC236}">
                  <a16:creationId xmlns:a16="http://schemas.microsoft.com/office/drawing/2014/main" id="{7B4E78BC-D9E8-49E5-80D0-C4A766B8FD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18" name="Oval 116">
              <a:extLst>
                <a:ext uri="{FF2B5EF4-FFF2-40B4-BE49-F238E27FC236}">
                  <a16:creationId xmlns:a16="http://schemas.microsoft.com/office/drawing/2014/main" id="{730FA221-C8D9-4DEC-AB4B-A69F5A8A4D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19" name="Oval 117">
              <a:extLst>
                <a:ext uri="{FF2B5EF4-FFF2-40B4-BE49-F238E27FC236}">
                  <a16:creationId xmlns:a16="http://schemas.microsoft.com/office/drawing/2014/main" id="{AE6A2F16-1AE6-425D-B625-54FAB77DB79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20" name="Oval 118">
              <a:extLst>
                <a:ext uri="{FF2B5EF4-FFF2-40B4-BE49-F238E27FC236}">
                  <a16:creationId xmlns:a16="http://schemas.microsoft.com/office/drawing/2014/main" id="{6104DD9D-6287-49FC-9953-0E2E6ED76C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21" name="Oval 119">
              <a:extLst>
                <a:ext uri="{FF2B5EF4-FFF2-40B4-BE49-F238E27FC236}">
                  <a16:creationId xmlns:a16="http://schemas.microsoft.com/office/drawing/2014/main" id="{C4EF22A2-C3DF-4B72-AA70-361AA821DD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22" name="Oval 120">
              <a:extLst>
                <a:ext uri="{FF2B5EF4-FFF2-40B4-BE49-F238E27FC236}">
                  <a16:creationId xmlns:a16="http://schemas.microsoft.com/office/drawing/2014/main" id="{F9C1DA53-C681-4368-9A5E-8988A1F6F2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23" name="Oval 121">
              <a:extLst>
                <a:ext uri="{FF2B5EF4-FFF2-40B4-BE49-F238E27FC236}">
                  <a16:creationId xmlns:a16="http://schemas.microsoft.com/office/drawing/2014/main" id="{2BEF41D2-24D2-4F41-B912-36C561F9C5D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24" name="Oval 122">
              <a:extLst>
                <a:ext uri="{FF2B5EF4-FFF2-40B4-BE49-F238E27FC236}">
                  <a16:creationId xmlns:a16="http://schemas.microsoft.com/office/drawing/2014/main" id="{48A4ACF5-1F01-4441-8DEA-EBBAC1550DA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25" name="Oval 123">
              <a:extLst>
                <a:ext uri="{FF2B5EF4-FFF2-40B4-BE49-F238E27FC236}">
                  <a16:creationId xmlns:a16="http://schemas.microsoft.com/office/drawing/2014/main" id="{42BB0C59-C3A2-4222-BF46-9222F9E598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26" name="Oval 124">
              <a:extLst>
                <a:ext uri="{FF2B5EF4-FFF2-40B4-BE49-F238E27FC236}">
                  <a16:creationId xmlns:a16="http://schemas.microsoft.com/office/drawing/2014/main" id="{E4BE0167-081F-4B6E-B0FF-F0380EDCDFA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27" name="Oval 125">
              <a:extLst>
                <a:ext uri="{FF2B5EF4-FFF2-40B4-BE49-F238E27FC236}">
                  <a16:creationId xmlns:a16="http://schemas.microsoft.com/office/drawing/2014/main" id="{78F6B4DB-2E48-4FA8-A5AF-77EF12BF3F6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28" name="Oval 126">
              <a:extLst>
                <a:ext uri="{FF2B5EF4-FFF2-40B4-BE49-F238E27FC236}">
                  <a16:creationId xmlns:a16="http://schemas.microsoft.com/office/drawing/2014/main" id="{A1B491D8-A9F3-4149-8A1E-D4ABEB8BA0C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29" name="Oval 127">
              <a:extLst>
                <a:ext uri="{FF2B5EF4-FFF2-40B4-BE49-F238E27FC236}">
                  <a16:creationId xmlns:a16="http://schemas.microsoft.com/office/drawing/2014/main" id="{9FB67781-F097-4637-B4C1-2C416980AC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30" name="Oval 128">
              <a:extLst>
                <a:ext uri="{FF2B5EF4-FFF2-40B4-BE49-F238E27FC236}">
                  <a16:creationId xmlns:a16="http://schemas.microsoft.com/office/drawing/2014/main" id="{B697E558-CE95-47C4-87ED-46A7B47F87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31" name="Oval 129">
              <a:extLst>
                <a:ext uri="{FF2B5EF4-FFF2-40B4-BE49-F238E27FC236}">
                  <a16:creationId xmlns:a16="http://schemas.microsoft.com/office/drawing/2014/main" id="{CB0769B8-F259-409B-9547-7FA9B40ECC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32" name="Oval 130">
              <a:extLst>
                <a:ext uri="{FF2B5EF4-FFF2-40B4-BE49-F238E27FC236}">
                  <a16:creationId xmlns:a16="http://schemas.microsoft.com/office/drawing/2014/main" id="{E0049C95-6560-448B-B72C-A8A16BF78D0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33" name="Oval 131">
              <a:extLst>
                <a:ext uri="{FF2B5EF4-FFF2-40B4-BE49-F238E27FC236}">
                  <a16:creationId xmlns:a16="http://schemas.microsoft.com/office/drawing/2014/main" id="{01DC833A-3257-4967-B4C3-F7B3C281E4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34" name="Oval 132">
              <a:extLst>
                <a:ext uri="{FF2B5EF4-FFF2-40B4-BE49-F238E27FC236}">
                  <a16:creationId xmlns:a16="http://schemas.microsoft.com/office/drawing/2014/main" id="{86C28DF2-75E0-4A39-8F43-88C72BFCAF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35" name="Oval 133">
              <a:extLst>
                <a:ext uri="{FF2B5EF4-FFF2-40B4-BE49-F238E27FC236}">
                  <a16:creationId xmlns:a16="http://schemas.microsoft.com/office/drawing/2014/main" id="{EBC2254D-3383-4FCE-9867-7D8F04704A1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36" name="Oval 134">
              <a:extLst>
                <a:ext uri="{FF2B5EF4-FFF2-40B4-BE49-F238E27FC236}">
                  <a16:creationId xmlns:a16="http://schemas.microsoft.com/office/drawing/2014/main" id="{7C318B0E-165B-4EF8-B54C-7EC080BF6CF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37" name="Oval 135">
              <a:extLst>
                <a:ext uri="{FF2B5EF4-FFF2-40B4-BE49-F238E27FC236}">
                  <a16:creationId xmlns:a16="http://schemas.microsoft.com/office/drawing/2014/main" id="{A03D149F-3A60-4BA3-BE75-E80F8ED1FD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38" name="Oval 136">
              <a:extLst>
                <a:ext uri="{FF2B5EF4-FFF2-40B4-BE49-F238E27FC236}">
                  <a16:creationId xmlns:a16="http://schemas.microsoft.com/office/drawing/2014/main" id="{523FA877-C16E-42BC-98A7-3C2FFC066C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39" name="Oval 137">
              <a:extLst>
                <a:ext uri="{FF2B5EF4-FFF2-40B4-BE49-F238E27FC236}">
                  <a16:creationId xmlns:a16="http://schemas.microsoft.com/office/drawing/2014/main" id="{A12D2A42-2ABC-4FB7-80A0-D21F0EE172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40" name="Oval 138">
              <a:extLst>
                <a:ext uri="{FF2B5EF4-FFF2-40B4-BE49-F238E27FC236}">
                  <a16:creationId xmlns:a16="http://schemas.microsoft.com/office/drawing/2014/main" id="{39B2FAD0-8FBA-4C82-9B6A-AD3B3F017D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41" name="Oval 139">
              <a:extLst>
                <a:ext uri="{FF2B5EF4-FFF2-40B4-BE49-F238E27FC236}">
                  <a16:creationId xmlns:a16="http://schemas.microsoft.com/office/drawing/2014/main" id="{61A6DCFE-A4AE-4B89-976A-74E5188DC09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42" name="Oval 140">
              <a:extLst>
                <a:ext uri="{FF2B5EF4-FFF2-40B4-BE49-F238E27FC236}">
                  <a16:creationId xmlns:a16="http://schemas.microsoft.com/office/drawing/2014/main" id="{C86C75AE-14D3-4AEE-B8E6-D80F4563DC3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43" name="Oval 141">
              <a:extLst>
                <a:ext uri="{FF2B5EF4-FFF2-40B4-BE49-F238E27FC236}">
                  <a16:creationId xmlns:a16="http://schemas.microsoft.com/office/drawing/2014/main" id="{BF400B08-DC1C-4C47-AA7B-9F39B7596D2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44" name="Oval 142">
              <a:extLst>
                <a:ext uri="{FF2B5EF4-FFF2-40B4-BE49-F238E27FC236}">
                  <a16:creationId xmlns:a16="http://schemas.microsoft.com/office/drawing/2014/main" id="{93129CA8-2722-4B90-9258-ECDA6E9934B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45" name="Oval 143">
              <a:extLst>
                <a:ext uri="{FF2B5EF4-FFF2-40B4-BE49-F238E27FC236}">
                  <a16:creationId xmlns:a16="http://schemas.microsoft.com/office/drawing/2014/main" id="{0B6918F2-0DA8-41D4-86BF-7CEB53CDE0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46" name="Oval 144">
              <a:extLst>
                <a:ext uri="{FF2B5EF4-FFF2-40B4-BE49-F238E27FC236}">
                  <a16:creationId xmlns:a16="http://schemas.microsoft.com/office/drawing/2014/main" id="{14042DA7-F9DA-4E2C-955E-96D02344496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47" name="Oval 145">
              <a:extLst>
                <a:ext uri="{FF2B5EF4-FFF2-40B4-BE49-F238E27FC236}">
                  <a16:creationId xmlns:a16="http://schemas.microsoft.com/office/drawing/2014/main" id="{CE55D772-EE72-40F6-ADAF-20E575C367B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48" name="Oval 146">
              <a:extLst>
                <a:ext uri="{FF2B5EF4-FFF2-40B4-BE49-F238E27FC236}">
                  <a16:creationId xmlns:a16="http://schemas.microsoft.com/office/drawing/2014/main" id="{4738D7FD-7BCC-4CDE-B089-6A21203F85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49" name="Oval 147">
              <a:extLst>
                <a:ext uri="{FF2B5EF4-FFF2-40B4-BE49-F238E27FC236}">
                  <a16:creationId xmlns:a16="http://schemas.microsoft.com/office/drawing/2014/main" id="{D741668B-6E44-44D6-BC3E-C6597A24278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50" name="Oval 148">
              <a:extLst>
                <a:ext uri="{FF2B5EF4-FFF2-40B4-BE49-F238E27FC236}">
                  <a16:creationId xmlns:a16="http://schemas.microsoft.com/office/drawing/2014/main" id="{FE3D19E6-4CDC-44BF-BFF7-E13E1330F49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51" name="Oval 149">
              <a:extLst>
                <a:ext uri="{FF2B5EF4-FFF2-40B4-BE49-F238E27FC236}">
                  <a16:creationId xmlns:a16="http://schemas.microsoft.com/office/drawing/2014/main" id="{BF5DFC07-71BE-4A0B-A9E5-038CBDEB4CF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52" name="Oval 150">
              <a:extLst>
                <a:ext uri="{FF2B5EF4-FFF2-40B4-BE49-F238E27FC236}">
                  <a16:creationId xmlns:a16="http://schemas.microsoft.com/office/drawing/2014/main" id="{CFB52D2D-558B-4CE6-9625-5B1722E6071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53" name="Oval 151">
              <a:extLst>
                <a:ext uri="{FF2B5EF4-FFF2-40B4-BE49-F238E27FC236}">
                  <a16:creationId xmlns:a16="http://schemas.microsoft.com/office/drawing/2014/main" id="{C41B98F4-DF13-4448-8740-681A7FE5B49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54" name="Oval 152">
              <a:extLst>
                <a:ext uri="{FF2B5EF4-FFF2-40B4-BE49-F238E27FC236}">
                  <a16:creationId xmlns:a16="http://schemas.microsoft.com/office/drawing/2014/main" id="{C0E85C3A-2CBB-4031-AA9F-7894BF6147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55" name="Oval 153">
              <a:extLst>
                <a:ext uri="{FF2B5EF4-FFF2-40B4-BE49-F238E27FC236}">
                  <a16:creationId xmlns:a16="http://schemas.microsoft.com/office/drawing/2014/main" id="{DD40268C-C471-4B15-A7FC-1087F1A5AB7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56" name="Oval 154">
              <a:extLst>
                <a:ext uri="{FF2B5EF4-FFF2-40B4-BE49-F238E27FC236}">
                  <a16:creationId xmlns:a16="http://schemas.microsoft.com/office/drawing/2014/main" id="{90896DEA-5B29-44C5-9F4A-6FD7C8CCB03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57" name="Oval 155">
              <a:extLst>
                <a:ext uri="{FF2B5EF4-FFF2-40B4-BE49-F238E27FC236}">
                  <a16:creationId xmlns:a16="http://schemas.microsoft.com/office/drawing/2014/main" id="{09DAB49D-52BD-4529-8995-C60BD14F24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58" name="Oval 156">
              <a:extLst>
                <a:ext uri="{FF2B5EF4-FFF2-40B4-BE49-F238E27FC236}">
                  <a16:creationId xmlns:a16="http://schemas.microsoft.com/office/drawing/2014/main" id="{034F6FE2-9BEF-4F54-A22A-6E1362B7434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59" name="Oval 157">
              <a:extLst>
                <a:ext uri="{FF2B5EF4-FFF2-40B4-BE49-F238E27FC236}">
                  <a16:creationId xmlns:a16="http://schemas.microsoft.com/office/drawing/2014/main" id="{66D577BD-7A23-41E1-9882-D0283BE1AC3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60" name="Oval 158">
              <a:extLst>
                <a:ext uri="{FF2B5EF4-FFF2-40B4-BE49-F238E27FC236}">
                  <a16:creationId xmlns:a16="http://schemas.microsoft.com/office/drawing/2014/main" id="{89A7AA60-B1EB-4455-8FB0-449D5653BBD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61" name="Oval 159">
              <a:extLst>
                <a:ext uri="{FF2B5EF4-FFF2-40B4-BE49-F238E27FC236}">
                  <a16:creationId xmlns:a16="http://schemas.microsoft.com/office/drawing/2014/main" id="{CD10B0AF-5B2E-4019-86CA-1E5690F39F0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62" name="Oval 160">
              <a:extLst>
                <a:ext uri="{FF2B5EF4-FFF2-40B4-BE49-F238E27FC236}">
                  <a16:creationId xmlns:a16="http://schemas.microsoft.com/office/drawing/2014/main" id="{48BCC8C0-79F1-484C-ACDE-1AAB10089B6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63" name="Oval 161">
              <a:extLst>
                <a:ext uri="{FF2B5EF4-FFF2-40B4-BE49-F238E27FC236}">
                  <a16:creationId xmlns:a16="http://schemas.microsoft.com/office/drawing/2014/main" id="{FFF329A9-FD09-4E61-93D5-75BD2C0F9F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64" name="Oval 162">
              <a:extLst>
                <a:ext uri="{FF2B5EF4-FFF2-40B4-BE49-F238E27FC236}">
                  <a16:creationId xmlns:a16="http://schemas.microsoft.com/office/drawing/2014/main" id="{B61D3101-DC85-4A95-81D6-54B7FE043DE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65" name="Oval 163">
              <a:extLst>
                <a:ext uri="{FF2B5EF4-FFF2-40B4-BE49-F238E27FC236}">
                  <a16:creationId xmlns:a16="http://schemas.microsoft.com/office/drawing/2014/main" id="{63D31D58-D271-4E8C-B27B-7170E9CEE86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66" name="Oval 164">
              <a:extLst>
                <a:ext uri="{FF2B5EF4-FFF2-40B4-BE49-F238E27FC236}">
                  <a16:creationId xmlns:a16="http://schemas.microsoft.com/office/drawing/2014/main" id="{AF4E1161-02B3-45AA-8E50-658AA3348AB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67" name="Oval 165">
              <a:extLst>
                <a:ext uri="{FF2B5EF4-FFF2-40B4-BE49-F238E27FC236}">
                  <a16:creationId xmlns:a16="http://schemas.microsoft.com/office/drawing/2014/main" id="{F21E184E-DF12-435E-8E65-23B04CF8389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68" name="Oval 166">
              <a:extLst>
                <a:ext uri="{FF2B5EF4-FFF2-40B4-BE49-F238E27FC236}">
                  <a16:creationId xmlns:a16="http://schemas.microsoft.com/office/drawing/2014/main" id="{6ECD411E-D22F-4A67-8EAF-A206398F9D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69" name="Oval 167">
              <a:extLst>
                <a:ext uri="{FF2B5EF4-FFF2-40B4-BE49-F238E27FC236}">
                  <a16:creationId xmlns:a16="http://schemas.microsoft.com/office/drawing/2014/main" id="{9317EFCD-E942-42F3-848C-10501DABEE8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70" name="Oval 168">
              <a:extLst>
                <a:ext uri="{FF2B5EF4-FFF2-40B4-BE49-F238E27FC236}">
                  <a16:creationId xmlns:a16="http://schemas.microsoft.com/office/drawing/2014/main" id="{D36251FE-8D34-4D41-B218-6DE84A7087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71" name="Oval 169">
              <a:extLst>
                <a:ext uri="{FF2B5EF4-FFF2-40B4-BE49-F238E27FC236}">
                  <a16:creationId xmlns:a16="http://schemas.microsoft.com/office/drawing/2014/main" id="{D5F30A5B-F9D9-47E9-99C4-8A44A737DC9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72" name="Oval 170">
              <a:extLst>
                <a:ext uri="{FF2B5EF4-FFF2-40B4-BE49-F238E27FC236}">
                  <a16:creationId xmlns:a16="http://schemas.microsoft.com/office/drawing/2014/main" id="{260137E7-96B6-4FEC-827C-55A7DC0863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73" name="Oval 171">
              <a:extLst>
                <a:ext uri="{FF2B5EF4-FFF2-40B4-BE49-F238E27FC236}">
                  <a16:creationId xmlns:a16="http://schemas.microsoft.com/office/drawing/2014/main" id="{BF19E053-D166-47DC-9401-7097D4A21FA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74" name="Oval 172">
              <a:extLst>
                <a:ext uri="{FF2B5EF4-FFF2-40B4-BE49-F238E27FC236}">
                  <a16:creationId xmlns:a16="http://schemas.microsoft.com/office/drawing/2014/main" id="{0AEDC31F-3C9E-4643-A16F-C695C357634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75" name="Oval 173">
              <a:extLst>
                <a:ext uri="{FF2B5EF4-FFF2-40B4-BE49-F238E27FC236}">
                  <a16:creationId xmlns:a16="http://schemas.microsoft.com/office/drawing/2014/main" id="{CF347999-6B21-4448-BCA0-1EAC04C6338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76" name="Oval 174">
              <a:extLst>
                <a:ext uri="{FF2B5EF4-FFF2-40B4-BE49-F238E27FC236}">
                  <a16:creationId xmlns:a16="http://schemas.microsoft.com/office/drawing/2014/main" id="{B99C8F08-1BDD-4ED1-852B-B16F309F959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77" name="Oval 175">
              <a:extLst>
                <a:ext uri="{FF2B5EF4-FFF2-40B4-BE49-F238E27FC236}">
                  <a16:creationId xmlns:a16="http://schemas.microsoft.com/office/drawing/2014/main" id="{4221F3C9-7AAB-450B-90F9-8083B7C79B1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78" name="Oval 176">
              <a:extLst>
                <a:ext uri="{FF2B5EF4-FFF2-40B4-BE49-F238E27FC236}">
                  <a16:creationId xmlns:a16="http://schemas.microsoft.com/office/drawing/2014/main" id="{992D12B3-015C-4B30-A274-18E765B6F9A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79" name="Oval 177">
              <a:extLst>
                <a:ext uri="{FF2B5EF4-FFF2-40B4-BE49-F238E27FC236}">
                  <a16:creationId xmlns:a16="http://schemas.microsoft.com/office/drawing/2014/main" id="{60B6F486-5D7E-44A0-A7B1-8F3BAEB2D34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80" name="Oval 178">
              <a:extLst>
                <a:ext uri="{FF2B5EF4-FFF2-40B4-BE49-F238E27FC236}">
                  <a16:creationId xmlns:a16="http://schemas.microsoft.com/office/drawing/2014/main" id="{E60C58B0-F402-41CD-8EF0-4B380279B7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81" name="Oval 179">
              <a:extLst>
                <a:ext uri="{FF2B5EF4-FFF2-40B4-BE49-F238E27FC236}">
                  <a16:creationId xmlns:a16="http://schemas.microsoft.com/office/drawing/2014/main" id="{F54407CE-4797-4341-9934-2582D32F719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82" name="Oval 180">
              <a:extLst>
                <a:ext uri="{FF2B5EF4-FFF2-40B4-BE49-F238E27FC236}">
                  <a16:creationId xmlns:a16="http://schemas.microsoft.com/office/drawing/2014/main" id="{BCD072E9-AE10-4AFB-93C1-8A2CF4FBD2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83" name="Oval 181">
              <a:extLst>
                <a:ext uri="{FF2B5EF4-FFF2-40B4-BE49-F238E27FC236}">
                  <a16:creationId xmlns:a16="http://schemas.microsoft.com/office/drawing/2014/main" id="{EEF575F0-474A-4748-B548-38D50095A9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84" name="Oval 182">
              <a:extLst>
                <a:ext uri="{FF2B5EF4-FFF2-40B4-BE49-F238E27FC236}">
                  <a16:creationId xmlns:a16="http://schemas.microsoft.com/office/drawing/2014/main" id="{4F66AD55-EFAD-4C8A-9339-F422656A601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85" name="Oval 183">
              <a:extLst>
                <a:ext uri="{FF2B5EF4-FFF2-40B4-BE49-F238E27FC236}">
                  <a16:creationId xmlns:a16="http://schemas.microsoft.com/office/drawing/2014/main" id="{80A46EF9-14F9-4F8A-9819-CEEFDEBD5BC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86" name="Oval 184">
              <a:extLst>
                <a:ext uri="{FF2B5EF4-FFF2-40B4-BE49-F238E27FC236}">
                  <a16:creationId xmlns:a16="http://schemas.microsoft.com/office/drawing/2014/main" id="{90507967-7548-4F4A-9C51-3538939E92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87" name="Oval 185">
              <a:extLst>
                <a:ext uri="{FF2B5EF4-FFF2-40B4-BE49-F238E27FC236}">
                  <a16:creationId xmlns:a16="http://schemas.microsoft.com/office/drawing/2014/main" id="{33D62304-9E09-49D4-AD8C-5851DBB1AD9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88" name="Oval 186">
              <a:extLst>
                <a:ext uri="{FF2B5EF4-FFF2-40B4-BE49-F238E27FC236}">
                  <a16:creationId xmlns:a16="http://schemas.microsoft.com/office/drawing/2014/main" id="{1314BAC2-8268-40CE-BC0B-A53BC1815B2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89" name="Oval 187">
              <a:extLst>
                <a:ext uri="{FF2B5EF4-FFF2-40B4-BE49-F238E27FC236}">
                  <a16:creationId xmlns:a16="http://schemas.microsoft.com/office/drawing/2014/main" id="{20C78A84-A302-4FEF-A3E9-9AA86C2CEE2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90" name="Oval 188">
              <a:extLst>
                <a:ext uri="{FF2B5EF4-FFF2-40B4-BE49-F238E27FC236}">
                  <a16:creationId xmlns:a16="http://schemas.microsoft.com/office/drawing/2014/main" id="{6B285CEE-67FB-45B0-9C2A-D305F1F121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91" name="Oval 189">
              <a:extLst>
                <a:ext uri="{FF2B5EF4-FFF2-40B4-BE49-F238E27FC236}">
                  <a16:creationId xmlns:a16="http://schemas.microsoft.com/office/drawing/2014/main" id="{BF3E855D-1A33-4ABC-9F8C-7BFA75DB632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92" name="Oval 190">
              <a:extLst>
                <a:ext uri="{FF2B5EF4-FFF2-40B4-BE49-F238E27FC236}">
                  <a16:creationId xmlns:a16="http://schemas.microsoft.com/office/drawing/2014/main" id="{5F7CB5A1-7E71-468E-9843-C129C38E6A7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93" name="Oval 191">
              <a:extLst>
                <a:ext uri="{FF2B5EF4-FFF2-40B4-BE49-F238E27FC236}">
                  <a16:creationId xmlns:a16="http://schemas.microsoft.com/office/drawing/2014/main" id="{8C6E9FB3-E3B8-4D2A-B86F-1049F41602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94" name="Oval 192">
              <a:extLst>
                <a:ext uri="{FF2B5EF4-FFF2-40B4-BE49-F238E27FC236}">
                  <a16:creationId xmlns:a16="http://schemas.microsoft.com/office/drawing/2014/main" id="{4791BEAB-3222-4BD6-9B87-883C5B4F5E2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95" name="Oval 193">
              <a:extLst>
                <a:ext uri="{FF2B5EF4-FFF2-40B4-BE49-F238E27FC236}">
                  <a16:creationId xmlns:a16="http://schemas.microsoft.com/office/drawing/2014/main" id="{8E5078D4-9032-47CC-A44B-1349B1C0068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96" name="Oval 194">
              <a:extLst>
                <a:ext uri="{FF2B5EF4-FFF2-40B4-BE49-F238E27FC236}">
                  <a16:creationId xmlns:a16="http://schemas.microsoft.com/office/drawing/2014/main" id="{F7E221DD-7AA4-428B-9699-C87576FFC5A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97" name="Oval 195">
              <a:extLst>
                <a:ext uri="{FF2B5EF4-FFF2-40B4-BE49-F238E27FC236}">
                  <a16:creationId xmlns:a16="http://schemas.microsoft.com/office/drawing/2014/main" id="{C6454302-27B8-4737-87C1-FB4E35D44E6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98" name="Oval 196">
              <a:extLst>
                <a:ext uri="{FF2B5EF4-FFF2-40B4-BE49-F238E27FC236}">
                  <a16:creationId xmlns:a16="http://schemas.microsoft.com/office/drawing/2014/main" id="{D9C07F33-FF83-4FFD-938E-20D9DE22C54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199" name="Oval 197">
              <a:extLst>
                <a:ext uri="{FF2B5EF4-FFF2-40B4-BE49-F238E27FC236}">
                  <a16:creationId xmlns:a16="http://schemas.microsoft.com/office/drawing/2014/main" id="{BC9E9EBB-7D2B-4DF9-B2A2-B75934D881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00" name="Oval 198">
              <a:extLst>
                <a:ext uri="{FF2B5EF4-FFF2-40B4-BE49-F238E27FC236}">
                  <a16:creationId xmlns:a16="http://schemas.microsoft.com/office/drawing/2014/main" id="{3AE88A55-B087-4ED9-8817-22A45DA879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01" name="Oval 199">
              <a:extLst>
                <a:ext uri="{FF2B5EF4-FFF2-40B4-BE49-F238E27FC236}">
                  <a16:creationId xmlns:a16="http://schemas.microsoft.com/office/drawing/2014/main" id="{D1255FA1-1354-4221-B8F6-A3452206403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02" name="Oval 200">
              <a:extLst>
                <a:ext uri="{FF2B5EF4-FFF2-40B4-BE49-F238E27FC236}">
                  <a16:creationId xmlns:a16="http://schemas.microsoft.com/office/drawing/2014/main" id="{3A3AD3C9-84CC-4712-97EB-FA70FC6C78C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03" name="Oval 201">
              <a:extLst>
                <a:ext uri="{FF2B5EF4-FFF2-40B4-BE49-F238E27FC236}">
                  <a16:creationId xmlns:a16="http://schemas.microsoft.com/office/drawing/2014/main" id="{3CE91E81-4F98-46B9-B111-72F3372DFF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04" name="Oval 202">
              <a:extLst>
                <a:ext uri="{FF2B5EF4-FFF2-40B4-BE49-F238E27FC236}">
                  <a16:creationId xmlns:a16="http://schemas.microsoft.com/office/drawing/2014/main" id="{3352FECD-9043-4976-9253-ED21659959A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05" name="Oval 203">
              <a:extLst>
                <a:ext uri="{FF2B5EF4-FFF2-40B4-BE49-F238E27FC236}">
                  <a16:creationId xmlns:a16="http://schemas.microsoft.com/office/drawing/2014/main" id="{B6CC3DAD-48A5-4B46-A96A-2F386824B41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06" name="Oval 204">
              <a:extLst>
                <a:ext uri="{FF2B5EF4-FFF2-40B4-BE49-F238E27FC236}">
                  <a16:creationId xmlns:a16="http://schemas.microsoft.com/office/drawing/2014/main" id="{BF7CF4B0-0A1E-4F39-85A1-0B83ABCBE43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07" name="Oval 205">
              <a:extLst>
                <a:ext uri="{FF2B5EF4-FFF2-40B4-BE49-F238E27FC236}">
                  <a16:creationId xmlns:a16="http://schemas.microsoft.com/office/drawing/2014/main" id="{DABA6DE7-3291-4D00-ABAE-2E26E45E36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08" name="Oval 206">
              <a:extLst>
                <a:ext uri="{FF2B5EF4-FFF2-40B4-BE49-F238E27FC236}">
                  <a16:creationId xmlns:a16="http://schemas.microsoft.com/office/drawing/2014/main" id="{2D377BA5-DBC2-425F-8AEE-2C1260418B0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09" name="Oval 207">
              <a:extLst>
                <a:ext uri="{FF2B5EF4-FFF2-40B4-BE49-F238E27FC236}">
                  <a16:creationId xmlns:a16="http://schemas.microsoft.com/office/drawing/2014/main" id="{0CBCAA73-A2F2-43DE-AA1F-D1F64194EF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10" name="Oval 208">
              <a:extLst>
                <a:ext uri="{FF2B5EF4-FFF2-40B4-BE49-F238E27FC236}">
                  <a16:creationId xmlns:a16="http://schemas.microsoft.com/office/drawing/2014/main" id="{D434B9D7-6FE6-42A0-92C9-D9F9A264FF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11" name="Oval 209">
              <a:extLst>
                <a:ext uri="{FF2B5EF4-FFF2-40B4-BE49-F238E27FC236}">
                  <a16:creationId xmlns:a16="http://schemas.microsoft.com/office/drawing/2014/main" id="{7EF8255C-DBD2-49D3-91AA-83322785E8F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12" name="Oval 210">
              <a:extLst>
                <a:ext uri="{FF2B5EF4-FFF2-40B4-BE49-F238E27FC236}">
                  <a16:creationId xmlns:a16="http://schemas.microsoft.com/office/drawing/2014/main" id="{FDAC2DD0-1B4A-462C-A188-185E3E86932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13" name="Oval 211">
              <a:extLst>
                <a:ext uri="{FF2B5EF4-FFF2-40B4-BE49-F238E27FC236}">
                  <a16:creationId xmlns:a16="http://schemas.microsoft.com/office/drawing/2014/main" id="{AF5C643B-0DF0-4848-97F6-AB832D49D0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14" name="Oval 212">
              <a:extLst>
                <a:ext uri="{FF2B5EF4-FFF2-40B4-BE49-F238E27FC236}">
                  <a16:creationId xmlns:a16="http://schemas.microsoft.com/office/drawing/2014/main" id="{5321EE56-FB7A-406A-8000-6F31A94217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15" name="Oval 213">
              <a:extLst>
                <a:ext uri="{FF2B5EF4-FFF2-40B4-BE49-F238E27FC236}">
                  <a16:creationId xmlns:a16="http://schemas.microsoft.com/office/drawing/2014/main" id="{2CEF0142-4E4A-4346-A6D7-0A1304D3F6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16" name="Oval 214">
              <a:extLst>
                <a:ext uri="{FF2B5EF4-FFF2-40B4-BE49-F238E27FC236}">
                  <a16:creationId xmlns:a16="http://schemas.microsoft.com/office/drawing/2014/main" id="{791A16C2-0BDD-478D-BF1C-2681D4E98D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17" name="Oval 215">
              <a:extLst>
                <a:ext uri="{FF2B5EF4-FFF2-40B4-BE49-F238E27FC236}">
                  <a16:creationId xmlns:a16="http://schemas.microsoft.com/office/drawing/2014/main" id="{B8E792AB-4629-423D-B96B-01BFA169521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18" name="Oval 216">
              <a:extLst>
                <a:ext uri="{FF2B5EF4-FFF2-40B4-BE49-F238E27FC236}">
                  <a16:creationId xmlns:a16="http://schemas.microsoft.com/office/drawing/2014/main" id="{754FC161-F949-49D5-A684-BC515578A59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219" name="Oval 217">
              <a:extLst>
                <a:ext uri="{FF2B5EF4-FFF2-40B4-BE49-F238E27FC236}">
                  <a16:creationId xmlns:a16="http://schemas.microsoft.com/office/drawing/2014/main" id="{CFB43441-4845-4B53-B707-0096BE0ABFD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</p:grpSp>
      <p:sp>
        <p:nvSpPr>
          <p:cNvPr id="10458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pt-BR" noProof="0"/>
              <a:t>Clique para editar o estilo do título mestre</a:t>
            </a:r>
          </a:p>
        </p:txBody>
      </p:sp>
      <p:sp>
        <p:nvSpPr>
          <p:cNvPr id="10459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pt-BR" noProof="0"/>
              <a:t>Clique para editar o estilo do subtítulo mestre</a:t>
            </a:r>
          </a:p>
        </p:txBody>
      </p:sp>
      <p:sp>
        <p:nvSpPr>
          <p:cNvPr id="220" name="Rectangle 220">
            <a:extLst>
              <a:ext uri="{FF2B5EF4-FFF2-40B4-BE49-F238E27FC236}">
                <a16:creationId xmlns:a16="http://schemas.microsoft.com/office/drawing/2014/main" id="{2BF513FC-8E65-438C-A230-FF65A410F8D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1" name="Rectangle 221">
            <a:extLst>
              <a:ext uri="{FF2B5EF4-FFF2-40B4-BE49-F238E27FC236}">
                <a16:creationId xmlns:a16="http://schemas.microsoft.com/office/drawing/2014/main" id="{EF1EE0A0-CA5B-462E-92C2-C5CC1E5F6D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2" name="Rectangle 222">
            <a:extLst>
              <a:ext uri="{FF2B5EF4-FFF2-40B4-BE49-F238E27FC236}">
                <a16:creationId xmlns:a16="http://schemas.microsoft.com/office/drawing/2014/main" id="{64747593-F72E-47B5-93C2-070A498A70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548F9-4A07-4ABC-91BF-F8A7A6A9A97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6748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BD1771DA-637D-4100-9121-9D2464D2546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4CEF7-91E5-4DD2-90F0-3A499CC9B66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DE637488-F2C7-4ACD-A517-C6A7F684924A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BA8A2BC9-9DAB-426D-BDC7-5F360A55FD8C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157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75C09F58-1F2C-4561-8983-B2A3E348E87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A3B3A-2A00-4213-916C-9B0D528BA74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548AC056-45BA-4699-80AD-0D52C8CD09DA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FA9BE0F2-5789-422A-8991-0993B3BBBB9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401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2EE36D22-1D42-46D5-987C-B26CC9EB9EF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175C5-0D69-4A31-A96D-E8EA8891B8C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AFEFCA9E-5BE6-4AF8-B1B6-0C908F768401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D0281F15-6203-4945-9FBF-237E078AF454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9652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218">
            <a:extLst>
              <a:ext uri="{FF2B5EF4-FFF2-40B4-BE49-F238E27FC236}">
                <a16:creationId xmlns:a16="http://schemas.microsoft.com/office/drawing/2014/main" id="{4739DAC7-06FC-4768-9426-0DF96284C88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38D8D-4067-4346-A9DA-78BB0EC9EE6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8" name="Rectangle 219">
            <a:extLst>
              <a:ext uri="{FF2B5EF4-FFF2-40B4-BE49-F238E27FC236}">
                <a16:creationId xmlns:a16="http://schemas.microsoft.com/office/drawing/2014/main" id="{2B91EBC8-4CEF-4766-BFA7-20A65B4A3174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220">
            <a:extLst>
              <a:ext uri="{FF2B5EF4-FFF2-40B4-BE49-F238E27FC236}">
                <a16:creationId xmlns:a16="http://schemas.microsoft.com/office/drawing/2014/main" id="{501946BC-4C76-4D1D-B800-8E98A945499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4534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218">
            <a:extLst>
              <a:ext uri="{FF2B5EF4-FFF2-40B4-BE49-F238E27FC236}">
                <a16:creationId xmlns:a16="http://schemas.microsoft.com/office/drawing/2014/main" id="{8D6B3874-E882-472B-807D-DC9AEE4E4B1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E2B18-5ED1-4169-9A4C-A2F437E5110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4" name="Rectangle 219">
            <a:extLst>
              <a:ext uri="{FF2B5EF4-FFF2-40B4-BE49-F238E27FC236}">
                <a16:creationId xmlns:a16="http://schemas.microsoft.com/office/drawing/2014/main" id="{39D2FE83-EC91-4F7C-8F63-F8CF1C8250BD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220">
            <a:extLst>
              <a:ext uri="{FF2B5EF4-FFF2-40B4-BE49-F238E27FC236}">
                <a16:creationId xmlns:a16="http://schemas.microsoft.com/office/drawing/2014/main" id="{4FB32F30-BE2C-4FBD-BA92-509C446CEA4D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0617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8">
            <a:extLst>
              <a:ext uri="{FF2B5EF4-FFF2-40B4-BE49-F238E27FC236}">
                <a16:creationId xmlns:a16="http://schemas.microsoft.com/office/drawing/2014/main" id="{CE9787DB-F938-420D-88C0-1B24D17ABC2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50DF-1C52-4649-A5F8-0F74B074199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Rectangle 219">
            <a:extLst>
              <a:ext uri="{FF2B5EF4-FFF2-40B4-BE49-F238E27FC236}">
                <a16:creationId xmlns:a16="http://schemas.microsoft.com/office/drawing/2014/main" id="{C7BA9D95-7327-4B8C-B7F8-E14B853A3858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220">
            <a:extLst>
              <a:ext uri="{FF2B5EF4-FFF2-40B4-BE49-F238E27FC236}">
                <a16:creationId xmlns:a16="http://schemas.microsoft.com/office/drawing/2014/main" id="{C16818B4-2295-4494-9DCF-CE04A2DE5FE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7497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A05FC61E-14A1-4A62-B3F3-B8DDD09A054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603B8-5A62-489E-A22E-FF646AFFA2F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CF6AF841-616F-4C37-ABFA-DB5DCC8A614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A91305E5-1219-42E2-86F2-E84C98A7F33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1578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AA04C2B6-6F28-43EB-A464-A6DD1059514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B16FE-87B5-4252-B85E-5D173CE3871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63ACAC01-3680-4A47-9276-416FA8DC2DA1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4F9778DC-B085-4605-8CCA-C862EF1A2118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5154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6201DC55-D034-4ADA-AF4F-34D343990AB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4F4A5-B0C5-4F16-99F2-D120048F6EF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C4CDFDE3-2279-4E88-987D-CC4A06C102DD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29CBFE40-BD59-4E93-BE6E-72A540F7AD56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1059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D80E126D-EF13-4A86-871F-708A09F835E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B9C4C-F2E2-402F-9B47-5B4E4C65159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59E4310C-D21C-4A4E-966B-7F146E860133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4A845C19-464D-4D65-B9C4-03761A4F18D2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7892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ítulo e texto em cima do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9075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3943350"/>
            <a:ext cx="8229600" cy="219075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D0EC3018-C2B1-47AC-9597-1160A672523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41044-BFEC-4A09-A37B-353521CC0AE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9F0245C8-BC37-4FDE-8054-A3BC152C568F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06DAB634-9BD0-4C30-892D-AB79D9BD8FD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9772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38373CB9-6B33-4AFB-9CCE-F541CDA8BF54}"/>
              </a:ext>
            </a:extLst>
          </p:cNvPr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9219" name="Rectangle 3">
              <a:extLst>
                <a:ext uri="{FF2B5EF4-FFF2-40B4-BE49-F238E27FC236}">
                  <a16:creationId xmlns:a16="http://schemas.microsoft.com/office/drawing/2014/main" id="{067543AA-06E7-4C21-A54F-AD3A210D967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20" name="Rectangle 4">
              <a:extLst>
                <a:ext uri="{FF2B5EF4-FFF2-40B4-BE49-F238E27FC236}">
                  <a16:creationId xmlns:a16="http://schemas.microsoft.com/office/drawing/2014/main" id="{951D34A9-99A5-4B5C-8987-A8D8F9F7FFC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21" name="Rectangle 5">
              <a:extLst>
                <a:ext uri="{FF2B5EF4-FFF2-40B4-BE49-F238E27FC236}">
                  <a16:creationId xmlns:a16="http://schemas.microsoft.com/office/drawing/2014/main" id="{BBF01F62-560B-4D62-B4C9-CC27EED2E48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22" name="Rectangle 6">
              <a:extLst>
                <a:ext uri="{FF2B5EF4-FFF2-40B4-BE49-F238E27FC236}">
                  <a16:creationId xmlns:a16="http://schemas.microsoft.com/office/drawing/2014/main" id="{912700B4-65E7-4FFC-9E24-8C143E5BBEA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23" name="Rectangle 7">
              <a:extLst>
                <a:ext uri="{FF2B5EF4-FFF2-40B4-BE49-F238E27FC236}">
                  <a16:creationId xmlns:a16="http://schemas.microsoft.com/office/drawing/2014/main" id="{277FC09A-36EB-4993-9CB7-D3A44B9C039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24" name="Rectangle 8">
              <a:extLst>
                <a:ext uri="{FF2B5EF4-FFF2-40B4-BE49-F238E27FC236}">
                  <a16:creationId xmlns:a16="http://schemas.microsoft.com/office/drawing/2014/main" id="{F5E5BACD-8CCD-4538-8B05-A15BD0F1D0C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25" name="Rectangle 9">
              <a:extLst>
                <a:ext uri="{FF2B5EF4-FFF2-40B4-BE49-F238E27FC236}">
                  <a16:creationId xmlns:a16="http://schemas.microsoft.com/office/drawing/2014/main" id="{A14C499A-DAFF-4064-B373-FFC03AE3113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26" name="Rectangle 10">
              <a:extLst>
                <a:ext uri="{FF2B5EF4-FFF2-40B4-BE49-F238E27FC236}">
                  <a16:creationId xmlns:a16="http://schemas.microsoft.com/office/drawing/2014/main" id="{0E14A437-C610-4EB1-9771-1846DB81379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27" name="Rectangle 11">
              <a:extLst>
                <a:ext uri="{FF2B5EF4-FFF2-40B4-BE49-F238E27FC236}">
                  <a16:creationId xmlns:a16="http://schemas.microsoft.com/office/drawing/2014/main" id="{6E73EDEB-5252-42BB-BC63-96143CE2F0B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28" name="Rectangle 12">
              <a:extLst>
                <a:ext uri="{FF2B5EF4-FFF2-40B4-BE49-F238E27FC236}">
                  <a16:creationId xmlns:a16="http://schemas.microsoft.com/office/drawing/2014/main" id="{A9029804-754E-412F-8687-EFD9D636751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29" name="Rectangle 13">
              <a:extLst>
                <a:ext uri="{FF2B5EF4-FFF2-40B4-BE49-F238E27FC236}">
                  <a16:creationId xmlns:a16="http://schemas.microsoft.com/office/drawing/2014/main" id="{432129F1-FF59-4641-9782-2B60F9A00FF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30" name="Rectangle 14">
              <a:extLst>
                <a:ext uri="{FF2B5EF4-FFF2-40B4-BE49-F238E27FC236}">
                  <a16:creationId xmlns:a16="http://schemas.microsoft.com/office/drawing/2014/main" id="{CF52FEA9-C002-4AB1-9D62-EF44A7F4615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31" name="Rectangle 15">
              <a:extLst>
                <a:ext uri="{FF2B5EF4-FFF2-40B4-BE49-F238E27FC236}">
                  <a16:creationId xmlns:a16="http://schemas.microsoft.com/office/drawing/2014/main" id="{05778FB0-9DF0-4B47-854B-58BA8482864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32" name="Rectangle 16">
              <a:extLst>
                <a:ext uri="{FF2B5EF4-FFF2-40B4-BE49-F238E27FC236}">
                  <a16:creationId xmlns:a16="http://schemas.microsoft.com/office/drawing/2014/main" id="{17FB6E5A-5CF5-4487-B538-45932908C9F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33" name="Rectangle 17">
              <a:extLst>
                <a:ext uri="{FF2B5EF4-FFF2-40B4-BE49-F238E27FC236}">
                  <a16:creationId xmlns:a16="http://schemas.microsoft.com/office/drawing/2014/main" id="{037B6F78-FFA0-4770-A90F-77D7798B5E2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34" name="Rectangle 18">
              <a:extLst>
                <a:ext uri="{FF2B5EF4-FFF2-40B4-BE49-F238E27FC236}">
                  <a16:creationId xmlns:a16="http://schemas.microsoft.com/office/drawing/2014/main" id="{D4DFACDB-3E7F-4A24-BF13-BAEE12E8B74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35" name="Rectangle 19">
              <a:extLst>
                <a:ext uri="{FF2B5EF4-FFF2-40B4-BE49-F238E27FC236}">
                  <a16:creationId xmlns:a16="http://schemas.microsoft.com/office/drawing/2014/main" id="{94C035B1-ADFC-4E7B-9FB1-BA1E9E11564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36" name="Rectangle 20">
              <a:extLst>
                <a:ext uri="{FF2B5EF4-FFF2-40B4-BE49-F238E27FC236}">
                  <a16:creationId xmlns:a16="http://schemas.microsoft.com/office/drawing/2014/main" id="{87B2F2CE-AC9F-46AA-8054-8049C4DDE29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37" name="Rectangle 21">
              <a:extLst>
                <a:ext uri="{FF2B5EF4-FFF2-40B4-BE49-F238E27FC236}">
                  <a16:creationId xmlns:a16="http://schemas.microsoft.com/office/drawing/2014/main" id="{9BED57F5-11CC-49FE-A190-9A572E57802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38" name="Rectangle 22">
              <a:extLst>
                <a:ext uri="{FF2B5EF4-FFF2-40B4-BE49-F238E27FC236}">
                  <a16:creationId xmlns:a16="http://schemas.microsoft.com/office/drawing/2014/main" id="{CF2CC9B3-B989-46DF-885E-9BA6B33AF23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39" name="Rectangle 23">
              <a:extLst>
                <a:ext uri="{FF2B5EF4-FFF2-40B4-BE49-F238E27FC236}">
                  <a16:creationId xmlns:a16="http://schemas.microsoft.com/office/drawing/2014/main" id="{C886B90F-928B-46A3-850B-F98C65CD6C6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40" name="Rectangle 24">
              <a:extLst>
                <a:ext uri="{FF2B5EF4-FFF2-40B4-BE49-F238E27FC236}">
                  <a16:creationId xmlns:a16="http://schemas.microsoft.com/office/drawing/2014/main" id="{F52D5030-52AE-482E-B059-7BEFA3F856E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41" name="Rectangle 25">
              <a:extLst>
                <a:ext uri="{FF2B5EF4-FFF2-40B4-BE49-F238E27FC236}">
                  <a16:creationId xmlns:a16="http://schemas.microsoft.com/office/drawing/2014/main" id="{A7841CFE-B801-41B0-8467-6BD19BDEC00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42" name="Rectangle 26">
              <a:extLst>
                <a:ext uri="{FF2B5EF4-FFF2-40B4-BE49-F238E27FC236}">
                  <a16:creationId xmlns:a16="http://schemas.microsoft.com/office/drawing/2014/main" id="{3B4839F1-4D02-41B8-AD56-0C9734F1C34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43" name="Rectangle 27">
              <a:extLst>
                <a:ext uri="{FF2B5EF4-FFF2-40B4-BE49-F238E27FC236}">
                  <a16:creationId xmlns:a16="http://schemas.microsoft.com/office/drawing/2014/main" id="{F02E2DEA-00AD-4530-BB9A-E0759432A83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44" name="Rectangle 28">
              <a:extLst>
                <a:ext uri="{FF2B5EF4-FFF2-40B4-BE49-F238E27FC236}">
                  <a16:creationId xmlns:a16="http://schemas.microsoft.com/office/drawing/2014/main" id="{22A47860-D5BD-4B27-880E-44D7CB1DE1F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45" name="Rectangle 29">
              <a:extLst>
                <a:ext uri="{FF2B5EF4-FFF2-40B4-BE49-F238E27FC236}">
                  <a16:creationId xmlns:a16="http://schemas.microsoft.com/office/drawing/2014/main" id="{3D670C13-9188-4B1C-846B-F6EC4A122FD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46" name="Rectangle 30">
              <a:extLst>
                <a:ext uri="{FF2B5EF4-FFF2-40B4-BE49-F238E27FC236}">
                  <a16:creationId xmlns:a16="http://schemas.microsoft.com/office/drawing/2014/main" id="{87C27F1D-6B7E-4E3B-817F-C0C598E8CDF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47" name="Rectangle 31">
              <a:extLst>
                <a:ext uri="{FF2B5EF4-FFF2-40B4-BE49-F238E27FC236}">
                  <a16:creationId xmlns:a16="http://schemas.microsoft.com/office/drawing/2014/main" id="{EC06C377-421B-461D-85B2-D341E4E1145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48" name="Rectangle 32">
              <a:extLst>
                <a:ext uri="{FF2B5EF4-FFF2-40B4-BE49-F238E27FC236}">
                  <a16:creationId xmlns:a16="http://schemas.microsoft.com/office/drawing/2014/main" id="{FDE6DCC0-70F0-4872-8928-C212D763A2B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49" name="Rectangle 33">
              <a:extLst>
                <a:ext uri="{FF2B5EF4-FFF2-40B4-BE49-F238E27FC236}">
                  <a16:creationId xmlns:a16="http://schemas.microsoft.com/office/drawing/2014/main" id="{533658FF-9704-48E2-ABD0-07E0283E038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50" name="Rectangle 34">
              <a:extLst>
                <a:ext uri="{FF2B5EF4-FFF2-40B4-BE49-F238E27FC236}">
                  <a16:creationId xmlns:a16="http://schemas.microsoft.com/office/drawing/2014/main" id="{9A1AA50D-8273-4B4F-9EAF-978C4D9BD45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pt-BR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51" name="Oval 35">
              <a:extLst>
                <a:ext uri="{FF2B5EF4-FFF2-40B4-BE49-F238E27FC236}">
                  <a16:creationId xmlns:a16="http://schemas.microsoft.com/office/drawing/2014/main" id="{B5D90FB7-C687-430C-8453-AEE727825ED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52" name="Oval 36">
              <a:extLst>
                <a:ext uri="{FF2B5EF4-FFF2-40B4-BE49-F238E27FC236}">
                  <a16:creationId xmlns:a16="http://schemas.microsoft.com/office/drawing/2014/main" id="{B58C916C-2454-42F5-9804-18E1EF13DB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53" name="Oval 37">
              <a:extLst>
                <a:ext uri="{FF2B5EF4-FFF2-40B4-BE49-F238E27FC236}">
                  <a16:creationId xmlns:a16="http://schemas.microsoft.com/office/drawing/2014/main" id="{31705815-9275-46E6-8FDB-C5944DF3CEA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54" name="Oval 38">
              <a:extLst>
                <a:ext uri="{FF2B5EF4-FFF2-40B4-BE49-F238E27FC236}">
                  <a16:creationId xmlns:a16="http://schemas.microsoft.com/office/drawing/2014/main" id="{54E32870-452E-4657-9A00-59AB83C935E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55" name="Oval 39">
              <a:extLst>
                <a:ext uri="{FF2B5EF4-FFF2-40B4-BE49-F238E27FC236}">
                  <a16:creationId xmlns:a16="http://schemas.microsoft.com/office/drawing/2014/main" id="{35EC91C4-C8E8-478B-927C-4C0BF571E6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56" name="Oval 40">
              <a:extLst>
                <a:ext uri="{FF2B5EF4-FFF2-40B4-BE49-F238E27FC236}">
                  <a16:creationId xmlns:a16="http://schemas.microsoft.com/office/drawing/2014/main" id="{178B150B-C2A7-43D1-BAC1-91F99EA5EC0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57" name="Oval 41">
              <a:extLst>
                <a:ext uri="{FF2B5EF4-FFF2-40B4-BE49-F238E27FC236}">
                  <a16:creationId xmlns:a16="http://schemas.microsoft.com/office/drawing/2014/main" id="{38ADCD22-7408-41C1-8A01-BE585DA7B0C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58" name="Oval 42">
              <a:extLst>
                <a:ext uri="{FF2B5EF4-FFF2-40B4-BE49-F238E27FC236}">
                  <a16:creationId xmlns:a16="http://schemas.microsoft.com/office/drawing/2014/main" id="{C9FA4E36-32A8-40C0-B8E0-54EF352227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59" name="Oval 43">
              <a:extLst>
                <a:ext uri="{FF2B5EF4-FFF2-40B4-BE49-F238E27FC236}">
                  <a16:creationId xmlns:a16="http://schemas.microsoft.com/office/drawing/2014/main" id="{EF4618D5-7F31-4B59-9051-6382ECDA39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60" name="Oval 44">
              <a:extLst>
                <a:ext uri="{FF2B5EF4-FFF2-40B4-BE49-F238E27FC236}">
                  <a16:creationId xmlns:a16="http://schemas.microsoft.com/office/drawing/2014/main" id="{69364049-713C-4ACB-B6B9-D752BF3D2E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61" name="Oval 45">
              <a:extLst>
                <a:ext uri="{FF2B5EF4-FFF2-40B4-BE49-F238E27FC236}">
                  <a16:creationId xmlns:a16="http://schemas.microsoft.com/office/drawing/2014/main" id="{6768BB75-8FBC-4D78-9CD3-88877E681D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62" name="Oval 46">
              <a:extLst>
                <a:ext uri="{FF2B5EF4-FFF2-40B4-BE49-F238E27FC236}">
                  <a16:creationId xmlns:a16="http://schemas.microsoft.com/office/drawing/2014/main" id="{CA127022-9A62-49E3-A845-69405C06485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63" name="Oval 47">
              <a:extLst>
                <a:ext uri="{FF2B5EF4-FFF2-40B4-BE49-F238E27FC236}">
                  <a16:creationId xmlns:a16="http://schemas.microsoft.com/office/drawing/2014/main" id="{DF68127B-DE27-43E5-B431-F1FA6D7E01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64" name="Oval 48">
              <a:extLst>
                <a:ext uri="{FF2B5EF4-FFF2-40B4-BE49-F238E27FC236}">
                  <a16:creationId xmlns:a16="http://schemas.microsoft.com/office/drawing/2014/main" id="{CD45E16A-E9EC-4B9F-B023-0F0D51DC419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65" name="Oval 49">
              <a:extLst>
                <a:ext uri="{FF2B5EF4-FFF2-40B4-BE49-F238E27FC236}">
                  <a16:creationId xmlns:a16="http://schemas.microsoft.com/office/drawing/2014/main" id="{9144AF0B-B45D-4BC0-86EC-2326DADE7D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66" name="Oval 50">
              <a:extLst>
                <a:ext uri="{FF2B5EF4-FFF2-40B4-BE49-F238E27FC236}">
                  <a16:creationId xmlns:a16="http://schemas.microsoft.com/office/drawing/2014/main" id="{35C0FB27-8954-4563-971E-7598C96D1DB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67" name="Oval 51">
              <a:extLst>
                <a:ext uri="{FF2B5EF4-FFF2-40B4-BE49-F238E27FC236}">
                  <a16:creationId xmlns:a16="http://schemas.microsoft.com/office/drawing/2014/main" id="{E9692557-6831-4ED7-8423-F1F2A345558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68" name="Oval 52">
              <a:extLst>
                <a:ext uri="{FF2B5EF4-FFF2-40B4-BE49-F238E27FC236}">
                  <a16:creationId xmlns:a16="http://schemas.microsoft.com/office/drawing/2014/main" id="{2642FDD1-8360-4834-A80B-3987CB03900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69" name="Oval 53">
              <a:extLst>
                <a:ext uri="{FF2B5EF4-FFF2-40B4-BE49-F238E27FC236}">
                  <a16:creationId xmlns:a16="http://schemas.microsoft.com/office/drawing/2014/main" id="{36D8508E-2CA8-434D-ACF0-4C46D39515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70" name="Oval 54">
              <a:extLst>
                <a:ext uri="{FF2B5EF4-FFF2-40B4-BE49-F238E27FC236}">
                  <a16:creationId xmlns:a16="http://schemas.microsoft.com/office/drawing/2014/main" id="{3BD9CC8F-4E48-494F-BF5F-D49EBCB5F5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71" name="Oval 55">
              <a:extLst>
                <a:ext uri="{FF2B5EF4-FFF2-40B4-BE49-F238E27FC236}">
                  <a16:creationId xmlns:a16="http://schemas.microsoft.com/office/drawing/2014/main" id="{8D509104-2E6B-4912-85A1-22E17139B48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72" name="Oval 56">
              <a:extLst>
                <a:ext uri="{FF2B5EF4-FFF2-40B4-BE49-F238E27FC236}">
                  <a16:creationId xmlns:a16="http://schemas.microsoft.com/office/drawing/2014/main" id="{607DAC2C-3095-43B2-96DA-5EE2A4C8B5E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73" name="Oval 57">
              <a:extLst>
                <a:ext uri="{FF2B5EF4-FFF2-40B4-BE49-F238E27FC236}">
                  <a16:creationId xmlns:a16="http://schemas.microsoft.com/office/drawing/2014/main" id="{778E0688-1447-4ACC-8620-8106C386407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74" name="Oval 58">
              <a:extLst>
                <a:ext uri="{FF2B5EF4-FFF2-40B4-BE49-F238E27FC236}">
                  <a16:creationId xmlns:a16="http://schemas.microsoft.com/office/drawing/2014/main" id="{9566A0EB-EDE3-4DA9-A121-BF58DB3C28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75" name="Oval 59">
              <a:extLst>
                <a:ext uri="{FF2B5EF4-FFF2-40B4-BE49-F238E27FC236}">
                  <a16:creationId xmlns:a16="http://schemas.microsoft.com/office/drawing/2014/main" id="{E3B16FC4-EA6E-4346-B2B4-3A524298279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76" name="Oval 60">
              <a:extLst>
                <a:ext uri="{FF2B5EF4-FFF2-40B4-BE49-F238E27FC236}">
                  <a16:creationId xmlns:a16="http://schemas.microsoft.com/office/drawing/2014/main" id="{5B7638DD-696F-4575-BB49-A30D7B77B02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77" name="Oval 61">
              <a:extLst>
                <a:ext uri="{FF2B5EF4-FFF2-40B4-BE49-F238E27FC236}">
                  <a16:creationId xmlns:a16="http://schemas.microsoft.com/office/drawing/2014/main" id="{E1D0EBD8-0D37-4689-87AB-B57D7D51B23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78" name="Oval 62">
              <a:extLst>
                <a:ext uri="{FF2B5EF4-FFF2-40B4-BE49-F238E27FC236}">
                  <a16:creationId xmlns:a16="http://schemas.microsoft.com/office/drawing/2014/main" id="{FE9083B0-FEEF-4A23-9014-D813F9BE443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79" name="Oval 63">
              <a:extLst>
                <a:ext uri="{FF2B5EF4-FFF2-40B4-BE49-F238E27FC236}">
                  <a16:creationId xmlns:a16="http://schemas.microsoft.com/office/drawing/2014/main" id="{166E0BD0-B3A5-4484-8865-7561C2ADB17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80" name="Oval 64">
              <a:extLst>
                <a:ext uri="{FF2B5EF4-FFF2-40B4-BE49-F238E27FC236}">
                  <a16:creationId xmlns:a16="http://schemas.microsoft.com/office/drawing/2014/main" id="{142A74EF-E9F6-442D-BE75-50A893DA934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81" name="Oval 65">
              <a:extLst>
                <a:ext uri="{FF2B5EF4-FFF2-40B4-BE49-F238E27FC236}">
                  <a16:creationId xmlns:a16="http://schemas.microsoft.com/office/drawing/2014/main" id="{3C222B9C-DF0D-4444-85C2-976D9EC55D9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82" name="Oval 66">
              <a:extLst>
                <a:ext uri="{FF2B5EF4-FFF2-40B4-BE49-F238E27FC236}">
                  <a16:creationId xmlns:a16="http://schemas.microsoft.com/office/drawing/2014/main" id="{CBD9835C-28EB-43E0-94FE-844824B1559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83" name="Oval 67">
              <a:extLst>
                <a:ext uri="{FF2B5EF4-FFF2-40B4-BE49-F238E27FC236}">
                  <a16:creationId xmlns:a16="http://schemas.microsoft.com/office/drawing/2014/main" id="{47C85188-C873-4B39-9369-7E7CAA808BF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84" name="Oval 68">
              <a:extLst>
                <a:ext uri="{FF2B5EF4-FFF2-40B4-BE49-F238E27FC236}">
                  <a16:creationId xmlns:a16="http://schemas.microsoft.com/office/drawing/2014/main" id="{B8C65E86-73BF-4269-A5DA-5FE6C5E9C3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85" name="Oval 69">
              <a:extLst>
                <a:ext uri="{FF2B5EF4-FFF2-40B4-BE49-F238E27FC236}">
                  <a16:creationId xmlns:a16="http://schemas.microsoft.com/office/drawing/2014/main" id="{811C34BC-4066-4CD7-A76A-D3E5A1B209B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86" name="Oval 70">
              <a:extLst>
                <a:ext uri="{FF2B5EF4-FFF2-40B4-BE49-F238E27FC236}">
                  <a16:creationId xmlns:a16="http://schemas.microsoft.com/office/drawing/2014/main" id="{592E6A55-55CB-4741-B0F6-3049FF8192C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87" name="Oval 71">
              <a:extLst>
                <a:ext uri="{FF2B5EF4-FFF2-40B4-BE49-F238E27FC236}">
                  <a16:creationId xmlns:a16="http://schemas.microsoft.com/office/drawing/2014/main" id="{D502FAA4-DAD2-42AD-87FE-B94D2943E4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88" name="Oval 72">
              <a:extLst>
                <a:ext uri="{FF2B5EF4-FFF2-40B4-BE49-F238E27FC236}">
                  <a16:creationId xmlns:a16="http://schemas.microsoft.com/office/drawing/2014/main" id="{1910977E-57C6-4F68-87A5-25CC44F9DA0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89" name="Oval 73">
              <a:extLst>
                <a:ext uri="{FF2B5EF4-FFF2-40B4-BE49-F238E27FC236}">
                  <a16:creationId xmlns:a16="http://schemas.microsoft.com/office/drawing/2014/main" id="{96B51BBC-98C2-4CFA-807F-E40C9FBACF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90" name="Oval 74">
              <a:extLst>
                <a:ext uri="{FF2B5EF4-FFF2-40B4-BE49-F238E27FC236}">
                  <a16:creationId xmlns:a16="http://schemas.microsoft.com/office/drawing/2014/main" id="{C7A16AA7-94CE-4216-821F-528E68044A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91" name="Oval 75">
              <a:extLst>
                <a:ext uri="{FF2B5EF4-FFF2-40B4-BE49-F238E27FC236}">
                  <a16:creationId xmlns:a16="http://schemas.microsoft.com/office/drawing/2014/main" id="{44A404CE-FFB1-437A-914E-E491E3523B8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92" name="Oval 76">
              <a:extLst>
                <a:ext uri="{FF2B5EF4-FFF2-40B4-BE49-F238E27FC236}">
                  <a16:creationId xmlns:a16="http://schemas.microsoft.com/office/drawing/2014/main" id="{EE90CA2E-86B4-4B5E-A353-DDBC4B2B7C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93" name="Oval 77">
              <a:extLst>
                <a:ext uri="{FF2B5EF4-FFF2-40B4-BE49-F238E27FC236}">
                  <a16:creationId xmlns:a16="http://schemas.microsoft.com/office/drawing/2014/main" id="{B71AA45A-78C1-4000-BD91-94506D73F1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94" name="Oval 78">
              <a:extLst>
                <a:ext uri="{FF2B5EF4-FFF2-40B4-BE49-F238E27FC236}">
                  <a16:creationId xmlns:a16="http://schemas.microsoft.com/office/drawing/2014/main" id="{74E38F65-5CB2-47F4-8117-C9E2BA4AED0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95" name="Oval 79">
              <a:extLst>
                <a:ext uri="{FF2B5EF4-FFF2-40B4-BE49-F238E27FC236}">
                  <a16:creationId xmlns:a16="http://schemas.microsoft.com/office/drawing/2014/main" id="{02DC4A53-CE7B-487E-91B4-2408FAE8F1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96" name="Oval 80">
              <a:extLst>
                <a:ext uri="{FF2B5EF4-FFF2-40B4-BE49-F238E27FC236}">
                  <a16:creationId xmlns:a16="http://schemas.microsoft.com/office/drawing/2014/main" id="{1FBD8DBA-A5E4-4232-8BA5-6E1C656916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97" name="Oval 81">
              <a:extLst>
                <a:ext uri="{FF2B5EF4-FFF2-40B4-BE49-F238E27FC236}">
                  <a16:creationId xmlns:a16="http://schemas.microsoft.com/office/drawing/2014/main" id="{BFA5C651-A500-40B9-84D0-210098735D3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98" name="Oval 82">
              <a:extLst>
                <a:ext uri="{FF2B5EF4-FFF2-40B4-BE49-F238E27FC236}">
                  <a16:creationId xmlns:a16="http://schemas.microsoft.com/office/drawing/2014/main" id="{387FE813-F797-4F00-BC82-DEF1599ECAD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299" name="Oval 83">
              <a:extLst>
                <a:ext uri="{FF2B5EF4-FFF2-40B4-BE49-F238E27FC236}">
                  <a16:creationId xmlns:a16="http://schemas.microsoft.com/office/drawing/2014/main" id="{602C7181-5B9E-4CAC-A6CD-13E826EC805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00" name="Oval 84">
              <a:extLst>
                <a:ext uri="{FF2B5EF4-FFF2-40B4-BE49-F238E27FC236}">
                  <a16:creationId xmlns:a16="http://schemas.microsoft.com/office/drawing/2014/main" id="{6C13183A-6426-42FB-A2E6-62FA2F53DC2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01" name="Oval 85">
              <a:extLst>
                <a:ext uri="{FF2B5EF4-FFF2-40B4-BE49-F238E27FC236}">
                  <a16:creationId xmlns:a16="http://schemas.microsoft.com/office/drawing/2014/main" id="{0FA6FD5C-735E-41AC-B83D-070C245E2F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02" name="Oval 86">
              <a:extLst>
                <a:ext uri="{FF2B5EF4-FFF2-40B4-BE49-F238E27FC236}">
                  <a16:creationId xmlns:a16="http://schemas.microsoft.com/office/drawing/2014/main" id="{52874B4D-71A7-45E6-9D80-3B11B7FD75B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03" name="Oval 87">
              <a:extLst>
                <a:ext uri="{FF2B5EF4-FFF2-40B4-BE49-F238E27FC236}">
                  <a16:creationId xmlns:a16="http://schemas.microsoft.com/office/drawing/2014/main" id="{E0438C86-9C77-445F-A658-24A593C9E35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04" name="Oval 88">
              <a:extLst>
                <a:ext uri="{FF2B5EF4-FFF2-40B4-BE49-F238E27FC236}">
                  <a16:creationId xmlns:a16="http://schemas.microsoft.com/office/drawing/2014/main" id="{27AE3E32-A8EB-4C2A-9EEE-9AAEB6BBF2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05" name="Oval 89">
              <a:extLst>
                <a:ext uri="{FF2B5EF4-FFF2-40B4-BE49-F238E27FC236}">
                  <a16:creationId xmlns:a16="http://schemas.microsoft.com/office/drawing/2014/main" id="{510A73AA-AF5F-4285-B5AC-31D10CB145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06" name="Oval 90">
              <a:extLst>
                <a:ext uri="{FF2B5EF4-FFF2-40B4-BE49-F238E27FC236}">
                  <a16:creationId xmlns:a16="http://schemas.microsoft.com/office/drawing/2014/main" id="{E5699758-6542-4882-BBB3-E5C91B24E32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07" name="Oval 91">
              <a:extLst>
                <a:ext uri="{FF2B5EF4-FFF2-40B4-BE49-F238E27FC236}">
                  <a16:creationId xmlns:a16="http://schemas.microsoft.com/office/drawing/2014/main" id="{27249B3B-BB09-4273-9BA7-FD4DFA772BE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08" name="Oval 92">
              <a:extLst>
                <a:ext uri="{FF2B5EF4-FFF2-40B4-BE49-F238E27FC236}">
                  <a16:creationId xmlns:a16="http://schemas.microsoft.com/office/drawing/2014/main" id="{01E47AFD-175C-440F-9AD0-92E76771BE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09" name="Oval 93">
              <a:extLst>
                <a:ext uri="{FF2B5EF4-FFF2-40B4-BE49-F238E27FC236}">
                  <a16:creationId xmlns:a16="http://schemas.microsoft.com/office/drawing/2014/main" id="{6FF41C3A-1E4C-4842-9220-5B302242D84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10" name="Oval 94">
              <a:extLst>
                <a:ext uri="{FF2B5EF4-FFF2-40B4-BE49-F238E27FC236}">
                  <a16:creationId xmlns:a16="http://schemas.microsoft.com/office/drawing/2014/main" id="{1435979B-8030-4149-AD01-1B44CF49832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11" name="Oval 95">
              <a:extLst>
                <a:ext uri="{FF2B5EF4-FFF2-40B4-BE49-F238E27FC236}">
                  <a16:creationId xmlns:a16="http://schemas.microsoft.com/office/drawing/2014/main" id="{DF1F2B66-F563-4D6A-B683-FA207555AE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12" name="Oval 96">
              <a:extLst>
                <a:ext uri="{FF2B5EF4-FFF2-40B4-BE49-F238E27FC236}">
                  <a16:creationId xmlns:a16="http://schemas.microsoft.com/office/drawing/2014/main" id="{741649A7-2A21-42C2-97F6-61DF08DA8C0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13" name="Oval 97">
              <a:extLst>
                <a:ext uri="{FF2B5EF4-FFF2-40B4-BE49-F238E27FC236}">
                  <a16:creationId xmlns:a16="http://schemas.microsoft.com/office/drawing/2014/main" id="{12287401-09D5-47DE-BA74-7E0762BFB7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14" name="Oval 98">
              <a:extLst>
                <a:ext uri="{FF2B5EF4-FFF2-40B4-BE49-F238E27FC236}">
                  <a16:creationId xmlns:a16="http://schemas.microsoft.com/office/drawing/2014/main" id="{450CA58B-3D98-4DAB-9F35-3C306B5E5D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15" name="Oval 99">
              <a:extLst>
                <a:ext uri="{FF2B5EF4-FFF2-40B4-BE49-F238E27FC236}">
                  <a16:creationId xmlns:a16="http://schemas.microsoft.com/office/drawing/2014/main" id="{6C01356D-E7F7-4799-86B7-5A21144487D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16" name="Oval 100">
              <a:extLst>
                <a:ext uri="{FF2B5EF4-FFF2-40B4-BE49-F238E27FC236}">
                  <a16:creationId xmlns:a16="http://schemas.microsoft.com/office/drawing/2014/main" id="{4AD3A281-29D8-4ACE-B81C-1BCDCA3298B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17" name="Oval 101">
              <a:extLst>
                <a:ext uri="{FF2B5EF4-FFF2-40B4-BE49-F238E27FC236}">
                  <a16:creationId xmlns:a16="http://schemas.microsoft.com/office/drawing/2014/main" id="{9C84F599-8175-4BD5-B1B6-CEB61738CC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18" name="Oval 102">
              <a:extLst>
                <a:ext uri="{FF2B5EF4-FFF2-40B4-BE49-F238E27FC236}">
                  <a16:creationId xmlns:a16="http://schemas.microsoft.com/office/drawing/2014/main" id="{F7B8C1B5-53F1-491E-8AFF-0311D4C11F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19" name="Oval 103">
              <a:extLst>
                <a:ext uri="{FF2B5EF4-FFF2-40B4-BE49-F238E27FC236}">
                  <a16:creationId xmlns:a16="http://schemas.microsoft.com/office/drawing/2014/main" id="{50BDFA22-5D80-41FC-BB5E-408BD577661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20" name="Oval 104">
              <a:extLst>
                <a:ext uri="{FF2B5EF4-FFF2-40B4-BE49-F238E27FC236}">
                  <a16:creationId xmlns:a16="http://schemas.microsoft.com/office/drawing/2014/main" id="{D8590B80-1405-4A78-BC14-2774066B8DC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21" name="Oval 105">
              <a:extLst>
                <a:ext uri="{FF2B5EF4-FFF2-40B4-BE49-F238E27FC236}">
                  <a16:creationId xmlns:a16="http://schemas.microsoft.com/office/drawing/2014/main" id="{ECEA7396-B904-43D0-87FB-8DABB90875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22" name="Oval 106">
              <a:extLst>
                <a:ext uri="{FF2B5EF4-FFF2-40B4-BE49-F238E27FC236}">
                  <a16:creationId xmlns:a16="http://schemas.microsoft.com/office/drawing/2014/main" id="{35A3B8BB-F5D7-4C8B-A2AD-97FE4316A39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23" name="Oval 107">
              <a:extLst>
                <a:ext uri="{FF2B5EF4-FFF2-40B4-BE49-F238E27FC236}">
                  <a16:creationId xmlns:a16="http://schemas.microsoft.com/office/drawing/2014/main" id="{2880DBFC-C1F7-4314-A214-17763CA76C0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24" name="Oval 108">
              <a:extLst>
                <a:ext uri="{FF2B5EF4-FFF2-40B4-BE49-F238E27FC236}">
                  <a16:creationId xmlns:a16="http://schemas.microsoft.com/office/drawing/2014/main" id="{0E227802-C18C-4E73-AC13-63A91E87A6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25" name="Oval 109">
              <a:extLst>
                <a:ext uri="{FF2B5EF4-FFF2-40B4-BE49-F238E27FC236}">
                  <a16:creationId xmlns:a16="http://schemas.microsoft.com/office/drawing/2014/main" id="{8E2C9026-AC09-40EF-9E1B-CDFCECC642A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26" name="Oval 110">
              <a:extLst>
                <a:ext uri="{FF2B5EF4-FFF2-40B4-BE49-F238E27FC236}">
                  <a16:creationId xmlns:a16="http://schemas.microsoft.com/office/drawing/2014/main" id="{B84FDEF3-9E8C-4DD7-B7FC-60AB566E299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27" name="Oval 111">
              <a:extLst>
                <a:ext uri="{FF2B5EF4-FFF2-40B4-BE49-F238E27FC236}">
                  <a16:creationId xmlns:a16="http://schemas.microsoft.com/office/drawing/2014/main" id="{F307EE95-52EC-4BC4-A1DC-055D3211DB0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28" name="Oval 112">
              <a:extLst>
                <a:ext uri="{FF2B5EF4-FFF2-40B4-BE49-F238E27FC236}">
                  <a16:creationId xmlns:a16="http://schemas.microsoft.com/office/drawing/2014/main" id="{CD0BE3E3-AD17-4454-BEDB-A5E8431B1E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29" name="Oval 113">
              <a:extLst>
                <a:ext uri="{FF2B5EF4-FFF2-40B4-BE49-F238E27FC236}">
                  <a16:creationId xmlns:a16="http://schemas.microsoft.com/office/drawing/2014/main" id="{CC9E436D-EDDF-4523-95C1-45D77256C68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30" name="Oval 114">
              <a:extLst>
                <a:ext uri="{FF2B5EF4-FFF2-40B4-BE49-F238E27FC236}">
                  <a16:creationId xmlns:a16="http://schemas.microsoft.com/office/drawing/2014/main" id="{E5038B4A-DEC7-4450-8FE1-27322AF396F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31" name="Oval 115">
              <a:extLst>
                <a:ext uri="{FF2B5EF4-FFF2-40B4-BE49-F238E27FC236}">
                  <a16:creationId xmlns:a16="http://schemas.microsoft.com/office/drawing/2014/main" id="{6907227A-DF94-486B-8B48-0A089177732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32" name="Oval 116">
              <a:extLst>
                <a:ext uri="{FF2B5EF4-FFF2-40B4-BE49-F238E27FC236}">
                  <a16:creationId xmlns:a16="http://schemas.microsoft.com/office/drawing/2014/main" id="{A4AFC144-E04B-427A-8E0E-19BFE1FADCC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33" name="Oval 117">
              <a:extLst>
                <a:ext uri="{FF2B5EF4-FFF2-40B4-BE49-F238E27FC236}">
                  <a16:creationId xmlns:a16="http://schemas.microsoft.com/office/drawing/2014/main" id="{A04F7FC4-2E26-44D5-8052-295D488B0C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34" name="Oval 118">
              <a:extLst>
                <a:ext uri="{FF2B5EF4-FFF2-40B4-BE49-F238E27FC236}">
                  <a16:creationId xmlns:a16="http://schemas.microsoft.com/office/drawing/2014/main" id="{1F37030E-0A96-41C1-ACEF-CC79732711B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35" name="Oval 119">
              <a:extLst>
                <a:ext uri="{FF2B5EF4-FFF2-40B4-BE49-F238E27FC236}">
                  <a16:creationId xmlns:a16="http://schemas.microsoft.com/office/drawing/2014/main" id="{CB4544D0-B0A6-4C7B-85DB-653BF0BCD8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36" name="Oval 120">
              <a:extLst>
                <a:ext uri="{FF2B5EF4-FFF2-40B4-BE49-F238E27FC236}">
                  <a16:creationId xmlns:a16="http://schemas.microsoft.com/office/drawing/2014/main" id="{8973D53F-C8A3-4288-B2DA-1EE8638FAB9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37" name="Oval 121">
              <a:extLst>
                <a:ext uri="{FF2B5EF4-FFF2-40B4-BE49-F238E27FC236}">
                  <a16:creationId xmlns:a16="http://schemas.microsoft.com/office/drawing/2014/main" id="{1AAB1B2A-D2DD-4761-B144-1117849F270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38" name="Oval 122">
              <a:extLst>
                <a:ext uri="{FF2B5EF4-FFF2-40B4-BE49-F238E27FC236}">
                  <a16:creationId xmlns:a16="http://schemas.microsoft.com/office/drawing/2014/main" id="{7E16AF87-6586-4256-BC43-D4272E549BB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39" name="Oval 123">
              <a:extLst>
                <a:ext uri="{FF2B5EF4-FFF2-40B4-BE49-F238E27FC236}">
                  <a16:creationId xmlns:a16="http://schemas.microsoft.com/office/drawing/2014/main" id="{45728CA5-BEDC-4365-B6A1-03C7FC98E6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40" name="Oval 124">
              <a:extLst>
                <a:ext uri="{FF2B5EF4-FFF2-40B4-BE49-F238E27FC236}">
                  <a16:creationId xmlns:a16="http://schemas.microsoft.com/office/drawing/2014/main" id="{DACA4C6E-0857-4245-AABB-D39592B1810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41" name="Oval 125">
              <a:extLst>
                <a:ext uri="{FF2B5EF4-FFF2-40B4-BE49-F238E27FC236}">
                  <a16:creationId xmlns:a16="http://schemas.microsoft.com/office/drawing/2014/main" id="{2C874058-D7FE-4958-9D6A-6548BBF7369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42" name="Oval 126">
              <a:extLst>
                <a:ext uri="{FF2B5EF4-FFF2-40B4-BE49-F238E27FC236}">
                  <a16:creationId xmlns:a16="http://schemas.microsoft.com/office/drawing/2014/main" id="{D7B80163-C4B1-4749-882B-6FEC6B1C3B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43" name="Oval 127">
              <a:extLst>
                <a:ext uri="{FF2B5EF4-FFF2-40B4-BE49-F238E27FC236}">
                  <a16:creationId xmlns:a16="http://schemas.microsoft.com/office/drawing/2014/main" id="{72011F23-B994-44CD-AF9E-C020B3836D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44" name="Oval 128">
              <a:extLst>
                <a:ext uri="{FF2B5EF4-FFF2-40B4-BE49-F238E27FC236}">
                  <a16:creationId xmlns:a16="http://schemas.microsoft.com/office/drawing/2014/main" id="{D44061DC-8646-4DAB-9E39-37F9DCFCF2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45" name="Oval 129">
              <a:extLst>
                <a:ext uri="{FF2B5EF4-FFF2-40B4-BE49-F238E27FC236}">
                  <a16:creationId xmlns:a16="http://schemas.microsoft.com/office/drawing/2014/main" id="{A404D111-6E4C-4754-BCF6-4592A325B4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46" name="Oval 130">
              <a:extLst>
                <a:ext uri="{FF2B5EF4-FFF2-40B4-BE49-F238E27FC236}">
                  <a16:creationId xmlns:a16="http://schemas.microsoft.com/office/drawing/2014/main" id="{E33B011C-4370-489C-AF23-4AEBD39B78D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47" name="Oval 131">
              <a:extLst>
                <a:ext uri="{FF2B5EF4-FFF2-40B4-BE49-F238E27FC236}">
                  <a16:creationId xmlns:a16="http://schemas.microsoft.com/office/drawing/2014/main" id="{4CDCAE6E-7D79-429B-A026-284FB38D0B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48" name="Oval 132">
              <a:extLst>
                <a:ext uri="{FF2B5EF4-FFF2-40B4-BE49-F238E27FC236}">
                  <a16:creationId xmlns:a16="http://schemas.microsoft.com/office/drawing/2014/main" id="{C22CA972-4B6F-4EBA-AA40-CC080D8AD1C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49" name="Oval 133">
              <a:extLst>
                <a:ext uri="{FF2B5EF4-FFF2-40B4-BE49-F238E27FC236}">
                  <a16:creationId xmlns:a16="http://schemas.microsoft.com/office/drawing/2014/main" id="{D1074ED3-2735-4E7C-9AB5-E48A7AC0E9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50" name="Oval 134">
              <a:extLst>
                <a:ext uri="{FF2B5EF4-FFF2-40B4-BE49-F238E27FC236}">
                  <a16:creationId xmlns:a16="http://schemas.microsoft.com/office/drawing/2014/main" id="{E1547395-6B18-4EAC-8C64-92B331015E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51" name="Oval 135">
              <a:extLst>
                <a:ext uri="{FF2B5EF4-FFF2-40B4-BE49-F238E27FC236}">
                  <a16:creationId xmlns:a16="http://schemas.microsoft.com/office/drawing/2014/main" id="{72C18B86-545E-49D6-BA36-111B503CEB7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52" name="Oval 136">
              <a:extLst>
                <a:ext uri="{FF2B5EF4-FFF2-40B4-BE49-F238E27FC236}">
                  <a16:creationId xmlns:a16="http://schemas.microsoft.com/office/drawing/2014/main" id="{D43F51B6-16B4-49F0-B747-B5317F7CB5A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53" name="Oval 137">
              <a:extLst>
                <a:ext uri="{FF2B5EF4-FFF2-40B4-BE49-F238E27FC236}">
                  <a16:creationId xmlns:a16="http://schemas.microsoft.com/office/drawing/2014/main" id="{EBAF79AD-F33C-43B6-B516-7BE6C0A20CC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54" name="Oval 138">
              <a:extLst>
                <a:ext uri="{FF2B5EF4-FFF2-40B4-BE49-F238E27FC236}">
                  <a16:creationId xmlns:a16="http://schemas.microsoft.com/office/drawing/2014/main" id="{65062EC3-97B6-4D5F-9B63-AC684368CD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55" name="Oval 139">
              <a:extLst>
                <a:ext uri="{FF2B5EF4-FFF2-40B4-BE49-F238E27FC236}">
                  <a16:creationId xmlns:a16="http://schemas.microsoft.com/office/drawing/2014/main" id="{76B04227-7B0C-4D8C-8A05-BDB1D5B1F95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56" name="Oval 140">
              <a:extLst>
                <a:ext uri="{FF2B5EF4-FFF2-40B4-BE49-F238E27FC236}">
                  <a16:creationId xmlns:a16="http://schemas.microsoft.com/office/drawing/2014/main" id="{88721784-68C3-4E97-AA3E-DF1DEE6C81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57" name="Oval 141">
              <a:extLst>
                <a:ext uri="{FF2B5EF4-FFF2-40B4-BE49-F238E27FC236}">
                  <a16:creationId xmlns:a16="http://schemas.microsoft.com/office/drawing/2014/main" id="{CB57002E-4930-42FC-994D-04B36FC1DFA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58" name="Oval 142">
              <a:extLst>
                <a:ext uri="{FF2B5EF4-FFF2-40B4-BE49-F238E27FC236}">
                  <a16:creationId xmlns:a16="http://schemas.microsoft.com/office/drawing/2014/main" id="{58E8D410-7990-4575-91C5-4D1C439389F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59" name="Oval 143">
              <a:extLst>
                <a:ext uri="{FF2B5EF4-FFF2-40B4-BE49-F238E27FC236}">
                  <a16:creationId xmlns:a16="http://schemas.microsoft.com/office/drawing/2014/main" id="{0140DE29-ECD8-4AAF-867D-E2D4D45472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60" name="Oval 144">
              <a:extLst>
                <a:ext uri="{FF2B5EF4-FFF2-40B4-BE49-F238E27FC236}">
                  <a16:creationId xmlns:a16="http://schemas.microsoft.com/office/drawing/2014/main" id="{C69A669F-71A4-45C4-B70E-440550B5D4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61" name="Oval 145">
              <a:extLst>
                <a:ext uri="{FF2B5EF4-FFF2-40B4-BE49-F238E27FC236}">
                  <a16:creationId xmlns:a16="http://schemas.microsoft.com/office/drawing/2014/main" id="{0E2DB94C-CBF6-4682-9783-84AC32CC84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62" name="Oval 146">
              <a:extLst>
                <a:ext uri="{FF2B5EF4-FFF2-40B4-BE49-F238E27FC236}">
                  <a16:creationId xmlns:a16="http://schemas.microsoft.com/office/drawing/2014/main" id="{1CB0610D-38A6-4740-9F8D-78FB3BE8CCA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63" name="Oval 147">
              <a:extLst>
                <a:ext uri="{FF2B5EF4-FFF2-40B4-BE49-F238E27FC236}">
                  <a16:creationId xmlns:a16="http://schemas.microsoft.com/office/drawing/2014/main" id="{3593E078-DBA4-4524-8FBB-6C1853D5A4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64" name="Oval 148">
              <a:extLst>
                <a:ext uri="{FF2B5EF4-FFF2-40B4-BE49-F238E27FC236}">
                  <a16:creationId xmlns:a16="http://schemas.microsoft.com/office/drawing/2014/main" id="{9AEB7808-334D-4E86-8528-6D318B6352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65" name="Oval 149">
              <a:extLst>
                <a:ext uri="{FF2B5EF4-FFF2-40B4-BE49-F238E27FC236}">
                  <a16:creationId xmlns:a16="http://schemas.microsoft.com/office/drawing/2014/main" id="{BA82966E-254E-42D0-8121-FB016921BFB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66" name="Oval 150">
              <a:extLst>
                <a:ext uri="{FF2B5EF4-FFF2-40B4-BE49-F238E27FC236}">
                  <a16:creationId xmlns:a16="http://schemas.microsoft.com/office/drawing/2014/main" id="{73D4AD2F-BCBD-4621-AE33-8CF645F1601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67" name="Oval 151">
              <a:extLst>
                <a:ext uri="{FF2B5EF4-FFF2-40B4-BE49-F238E27FC236}">
                  <a16:creationId xmlns:a16="http://schemas.microsoft.com/office/drawing/2014/main" id="{DCE62690-C7D7-4DFF-98E2-100BF1016D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68" name="Oval 152">
              <a:extLst>
                <a:ext uri="{FF2B5EF4-FFF2-40B4-BE49-F238E27FC236}">
                  <a16:creationId xmlns:a16="http://schemas.microsoft.com/office/drawing/2014/main" id="{E6821F07-BF7F-4627-AE44-2BFF088EE6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69" name="Oval 153">
              <a:extLst>
                <a:ext uri="{FF2B5EF4-FFF2-40B4-BE49-F238E27FC236}">
                  <a16:creationId xmlns:a16="http://schemas.microsoft.com/office/drawing/2014/main" id="{2DD0673E-07E8-45F0-BA24-E7B0A5B861A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70" name="Oval 154">
              <a:extLst>
                <a:ext uri="{FF2B5EF4-FFF2-40B4-BE49-F238E27FC236}">
                  <a16:creationId xmlns:a16="http://schemas.microsoft.com/office/drawing/2014/main" id="{8484F39C-A74B-4951-ADBE-F1E76737CB6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71" name="Oval 155">
              <a:extLst>
                <a:ext uri="{FF2B5EF4-FFF2-40B4-BE49-F238E27FC236}">
                  <a16:creationId xmlns:a16="http://schemas.microsoft.com/office/drawing/2014/main" id="{63983926-6BA0-47EB-83E0-5E8F41087D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72" name="Oval 156">
              <a:extLst>
                <a:ext uri="{FF2B5EF4-FFF2-40B4-BE49-F238E27FC236}">
                  <a16:creationId xmlns:a16="http://schemas.microsoft.com/office/drawing/2014/main" id="{623D9E9E-A934-4700-B4A2-8C5F26D078B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73" name="Oval 157">
              <a:extLst>
                <a:ext uri="{FF2B5EF4-FFF2-40B4-BE49-F238E27FC236}">
                  <a16:creationId xmlns:a16="http://schemas.microsoft.com/office/drawing/2014/main" id="{301E59D7-72FE-4C22-BA8F-74C8D7773F6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74" name="Oval 158">
              <a:extLst>
                <a:ext uri="{FF2B5EF4-FFF2-40B4-BE49-F238E27FC236}">
                  <a16:creationId xmlns:a16="http://schemas.microsoft.com/office/drawing/2014/main" id="{7968E6FE-31D2-4B23-835F-CF55406C8A0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75" name="Oval 159">
              <a:extLst>
                <a:ext uri="{FF2B5EF4-FFF2-40B4-BE49-F238E27FC236}">
                  <a16:creationId xmlns:a16="http://schemas.microsoft.com/office/drawing/2014/main" id="{F8146D16-F37F-4644-A2E0-AE65CC23A2E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76" name="Oval 160">
              <a:extLst>
                <a:ext uri="{FF2B5EF4-FFF2-40B4-BE49-F238E27FC236}">
                  <a16:creationId xmlns:a16="http://schemas.microsoft.com/office/drawing/2014/main" id="{B005E027-977D-476D-9305-6686870E584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77" name="Oval 161">
              <a:extLst>
                <a:ext uri="{FF2B5EF4-FFF2-40B4-BE49-F238E27FC236}">
                  <a16:creationId xmlns:a16="http://schemas.microsoft.com/office/drawing/2014/main" id="{0DB9D80B-0515-41F9-984F-9A58CBC17AA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78" name="Oval 162">
              <a:extLst>
                <a:ext uri="{FF2B5EF4-FFF2-40B4-BE49-F238E27FC236}">
                  <a16:creationId xmlns:a16="http://schemas.microsoft.com/office/drawing/2014/main" id="{636C97D4-74B9-43E8-A663-084877E933E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79" name="Oval 163">
              <a:extLst>
                <a:ext uri="{FF2B5EF4-FFF2-40B4-BE49-F238E27FC236}">
                  <a16:creationId xmlns:a16="http://schemas.microsoft.com/office/drawing/2014/main" id="{2A170FC9-69FD-4EA7-8A49-5A775DD091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80" name="Oval 164">
              <a:extLst>
                <a:ext uri="{FF2B5EF4-FFF2-40B4-BE49-F238E27FC236}">
                  <a16:creationId xmlns:a16="http://schemas.microsoft.com/office/drawing/2014/main" id="{CB829101-C858-4BE3-B7CB-5473100E61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81" name="Oval 165">
              <a:extLst>
                <a:ext uri="{FF2B5EF4-FFF2-40B4-BE49-F238E27FC236}">
                  <a16:creationId xmlns:a16="http://schemas.microsoft.com/office/drawing/2014/main" id="{33B5FB5E-5722-470E-B004-AD647B9717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82" name="Oval 166">
              <a:extLst>
                <a:ext uri="{FF2B5EF4-FFF2-40B4-BE49-F238E27FC236}">
                  <a16:creationId xmlns:a16="http://schemas.microsoft.com/office/drawing/2014/main" id="{1D0B044E-3F83-4152-A749-DE67D7BD39D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83" name="Oval 167">
              <a:extLst>
                <a:ext uri="{FF2B5EF4-FFF2-40B4-BE49-F238E27FC236}">
                  <a16:creationId xmlns:a16="http://schemas.microsoft.com/office/drawing/2014/main" id="{C5528AE6-C368-46D7-A91C-39C3FAEDFDC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84" name="Oval 168">
              <a:extLst>
                <a:ext uri="{FF2B5EF4-FFF2-40B4-BE49-F238E27FC236}">
                  <a16:creationId xmlns:a16="http://schemas.microsoft.com/office/drawing/2014/main" id="{4E70B7CE-98E8-4DD5-8420-9B7804D0BDC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85" name="Oval 169">
              <a:extLst>
                <a:ext uri="{FF2B5EF4-FFF2-40B4-BE49-F238E27FC236}">
                  <a16:creationId xmlns:a16="http://schemas.microsoft.com/office/drawing/2014/main" id="{BB0D4AB5-C5A4-4865-BE0D-CEFE0968B82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86" name="Oval 170">
              <a:extLst>
                <a:ext uri="{FF2B5EF4-FFF2-40B4-BE49-F238E27FC236}">
                  <a16:creationId xmlns:a16="http://schemas.microsoft.com/office/drawing/2014/main" id="{D87D01A8-D381-4441-9168-9729E86241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87" name="Oval 171">
              <a:extLst>
                <a:ext uri="{FF2B5EF4-FFF2-40B4-BE49-F238E27FC236}">
                  <a16:creationId xmlns:a16="http://schemas.microsoft.com/office/drawing/2014/main" id="{4F2A48EE-6868-49C7-9A34-A4BE43D6A92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88" name="Oval 172">
              <a:extLst>
                <a:ext uri="{FF2B5EF4-FFF2-40B4-BE49-F238E27FC236}">
                  <a16:creationId xmlns:a16="http://schemas.microsoft.com/office/drawing/2014/main" id="{12230C6F-26CD-4A53-9CB9-91A64034248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89" name="Oval 173">
              <a:extLst>
                <a:ext uri="{FF2B5EF4-FFF2-40B4-BE49-F238E27FC236}">
                  <a16:creationId xmlns:a16="http://schemas.microsoft.com/office/drawing/2014/main" id="{40795904-F45E-4FF7-9527-BAA66E4CA00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90" name="Oval 174">
              <a:extLst>
                <a:ext uri="{FF2B5EF4-FFF2-40B4-BE49-F238E27FC236}">
                  <a16:creationId xmlns:a16="http://schemas.microsoft.com/office/drawing/2014/main" id="{85690484-E216-4D45-BB32-6C175C7AB1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91" name="Oval 175">
              <a:extLst>
                <a:ext uri="{FF2B5EF4-FFF2-40B4-BE49-F238E27FC236}">
                  <a16:creationId xmlns:a16="http://schemas.microsoft.com/office/drawing/2014/main" id="{5070EB35-4985-40EB-908B-C8EF9ADF58E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92" name="Oval 176">
              <a:extLst>
                <a:ext uri="{FF2B5EF4-FFF2-40B4-BE49-F238E27FC236}">
                  <a16:creationId xmlns:a16="http://schemas.microsoft.com/office/drawing/2014/main" id="{5C5339F7-E4B0-4FEF-9D1A-6D20D87BAE4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93" name="Oval 177">
              <a:extLst>
                <a:ext uri="{FF2B5EF4-FFF2-40B4-BE49-F238E27FC236}">
                  <a16:creationId xmlns:a16="http://schemas.microsoft.com/office/drawing/2014/main" id="{9C16E1D2-C4C0-458D-A9BA-40B78460399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94" name="Oval 178">
              <a:extLst>
                <a:ext uri="{FF2B5EF4-FFF2-40B4-BE49-F238E27FC236}">
                  <a16:creationId xmlns:a16="http://schemas.microsoft.com/office/drawing/2014/main" id="{AD26B268-1634-4D86-93C4-E8A2679131E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95" name="Oval 179">
              <a:extLst>
                <a:ext uri="{FF2B5EF4-FFF2-40B4-BE49-F238E27FC236}">
                  <a16:creationId xmlns:a16="http://schemas.microsoft.com/office/drawing/2014/main" id="{7D51E043-2BE7-467A-89A4-BDF21EFFC5E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96" name="Oval 180">
              <a:extLst>
                <a:ext uri="{FF2B5EF4-FFF2-40B4-BE49-F238E27FC236}">
                  <a16:creationId xmlns:a16="http://schemas.microsoft.com/office/drawing/2014/main" id="{A14D6B9D-8D26-4528-80EA-D8A8BDB36CC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97" name="Oval 181">
              <a:extLst>
                <a:ext uri="{FF2B5EF4-FFF2-40B4-BE49-F238E27FC236}">
                  <a16:creationId xmlns:a16="http://schemas.microsoft.com/office/drawing/2014/main" id="{3380019A-91BF-43E6-959D-F4082FC1AD7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98" name="Oval 182">
              <a:extLst>
                <a:ext uri="{FF2B5EF4-FFF2-40B4-BE49-F238E27FC236}">
                  <a16:creationId xmlns:a16="http://schemas.microsoft.com/office/drawing/2014/main" id="{285535B0-87E8-4E7D-862C-BE849CED3D2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399" name="Oval 183">
              <a:extLst>
                <a:ext uri="{FF2B5EF4-FFF2-40B4-BE49-F238E27FC236}">
                  <a16:creationId xmlns:a16="http://schemas.microsoft.com/office/drawing/2014/main" id="{E29F4751-37E2-429B-A54A-C123D7AA70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00" name="Oval 184">
              <a:extLst>
                <a:ext uri="{FF2B5EF4-FFF2-40B4-BE49-F238E27FC236}">
                  <a16:creationId xmlns:a16="http://schemas.microsoft.com/office/drawing/2014/main" id="{78E99205-7EB0-42D5-A250-1EE36DE24B6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01" name="Oval 185">
              <a:extLst>
                <a:ext uri="{FF2B5EF4-FFF2-40B4-BE49-F238E27FC236}">
                  <a16:creationId xmlns:a16="http://schemas.microsoft.com/office/drawing/2014/main" id="{57E36EDE-1F18-4D57-B5D8-3419A069D4A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02" name="Oval 186">
              <a:extLst>
                <a:ext uri="{FF2B5EF4-FFF2-40B4-BE49-F238E27FC236}">
                  <a16:creationId xmlns:a16="http://schemas.microsoft.com/office/drawing/2014/main" id="{2B643A5E-4FA9-4AE6-A504-B655CAC583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03" name="Oval 187">
              <a:extLst>
                <a:ext uri="{FF2B5EF4-FFF2-40B4-BE49-F238E27FC236}">
                  <a16:creationId xmlns:a16="http://schemas.microsoft.com/office/drawing/2014/main" id="{A21415E3-A4E6-49FB-8479-90A172119E1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04" name="Oval 188">
              <a:extLst>
                <a:ext uri="{FF2B5EF4-FFF2-40B4-BE49-F238E27FC236}">
                  <a16:creationId xmlns:a16="http://schemas.microsoft.com/office/drawing/2014/main" id="{EBC935C5-994A-4B9B-8CF6-A9B1513E13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05" name="Oval 189">
              <a:extLst>
                <a:ext uri="{FF2B5EF4-FFF2-40B4-BE49-F238E27FC236}">
                  <a16:creationId xmlns:a16="http://schemas.microsoft.com/office/drawing/2014/main" id="{7D5B19D5-88C6-4AEF-8101-FF5C0B2021C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06" name="Oval 190">
              <a:extLst>
                <a:ext uri="{FF2B5EF4-FFF2-40B4-BE49-F238E27FC236}">
                  <a16:creationId xmlns:a16="http://schemas.microsoft.com/office/drawing/2014/main" id="{6821AA29-DDC6-4EB9-9774-00869F2FA4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07" name="Oval 191">
              <a:extLst>
                <a:ext uri="{FF2B5EF4-FFF2-40B4-BE49-F238E27FC236}">
                  <a16:creationId xmlns:a16="http://schemas.microsoft.com/office/drawing/2014/main" id="{0456983D-7244-4333-A2B3-5AA0FCC4DB4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08" name="Oval 192">
              <a:extLst>
                <a:ext uri="{FF2B5EF4-FFF2-40B4-BE49-F238E27FC236}">
                  <a16:creationId xmlns:a16="http://schemas.microsoft.com/office/drawing/2014/main" id="{5FCE8C01-2170-45E9-AB09-C97ABB5643D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09" name="Oval 193">
              <a:extLst>
                <a:ext uri="{FF2B5EF4-FFF2-40B4-BE49-F238E27FC236}">
                  <a16:creationId xmlns:a16="http://schemas.microsoft.com/office/drawing/2014/main" id="{9FEC895B-925A-4525-9501-B8A94E3501E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10" name="Oval 194">
              <a:extLst>
                <a:ext uri="{FF2B5EF4-FFF2-40B4-BE49-F238E27FC236}">
                  <a16:creationId xmlns:a16="http://schemas.microsoft.com/office/drawing/2014/main" id="{22C0F500-1EF1-47E5-86EB-5ACAC59982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11" name="Oval 195">
              <a:extLst>
                <a:ext uri="{FF2B5EF4-FFF2-40B4-BE49-F238E27FC236}">
                  <a16:creationId xmlns:a16="http://schemas.microsoft.com/office/drawing/2014/main" id="{696F8372-6CBD-45A2-9E8E-E689D3E298F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12" name="Oval 196">
              <a:extLst>
                <a:ext uri="{FF2B5EF4-FFF2-40B4-BE49-F238E27FC236}">
                  <a16:creationId xmlns:a16="http://schemas.microsoft.com/office/drawing/2014/main" id="{2670658D-AE91-43E7-AE49-F72F45252CC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13" name="Oval 197">
              <a:extLst>
                <a:ext uri="{FF2B5EF4-FFF2-40B4-BE49-F238E27FC236}">
                  <a16:creationId xmlns:a16="http://schemas.microsoft.com/office/drawing/2014/main" id="{0108440A-BE85-4C62-BC45-D8AD09DC28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14" name="Oval 198">
              <a:extLst>
                <a:ext uri="{FF2B5EF4-FFF2-40B4-BE49-F238E27FC236}">
                  <a16:creationId xmlns:a16="http://schemas.microsoft.com/office/drawing/2014/main" id="{EFFDF1D7-EF6D-458B-A3F6-616267A7EA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15" name="Oval 199">
              <a:extLst>
                <a:ext uri="{FF2B5EF4-FFF2-40B4-BE49-F238E27FC236}">
                  <a16:creationId xmlns:a16="http://schemas.microsoft.com/office/drawing/2014/main" id="{FC77E238-A463-48F9-85AC-26D5574B89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16" name="Oval 200">
              <a:extLst>
                <a:ext uri="{FF2B5EF4-FFF2-40B4-BE49-F238E27FC236}">
                  <a16:creationId xmlns:a16="http://schemas.microsoft.com/office/drawing/2014/main" id="{D8E9B874-A999-47AA-9B26-D9AC3B9C98D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17" name="Oval 201">
              <a:extLst>
                <a:ext uri="{FF2B5EF4-FFF2-40B4-BE49-F238E27FC236}">
                  <a16:creationId xmlns:a16="http://schemas.microsoft.com/office/drawing/2014/main" id="{450733C0-C1E7-46FC-A528-E0FDD9316F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18" name="Oval 202">
              <a:extLst>
                <a:ext uri="{FF2B5EF4-FFF2-40B4-BE49-F238E27FC236}">
                  <a16:creationId xmlns:a16="http://schemas.microsoft.com/office/drawing/2014/main" id="{484C8F98-1F2C-41AB-BCCB-640142DA4A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19" name="Oval 203">
              <a:extLst>
                <a:ext uri="{FF2B5EF4-FFF2-40B4-BE49-F238E27FC236}">
                  <a16:creationId xmlns:a16="http://schemas.microsoft.com/office/drawing/2014/main" id="{8FECF54C-9592-476F-B99D-E1339B551C8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20" name="Oval 204">
              <a:extLst>
                <a:ext uri="{FF2B5EF4-FFF2-40B4-BE49-F238E27FC236}">
                  <a16:creationId xmlns:a16="http://schemas.microsoft.com/office/drawing/2014/main" id="{B274B711-4A30-4422-AB3B-8002186D2A5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21" name="Oval 205">
              <a:extLst>
                <a:ext uri="{FF2B5EF4-FFF2-40B4-BE49-F238E27FC236}">
                  <a16:creationId xmlns:a16="http://schemas.microsoft.com/office/drawing/2014/main" id="{F6400431-0929-4312-893A-61E1E825169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22" name="Oval 206">
              <a:extLst>
                <a:ext uri="{FF2B5EF4-FFF2-40B4-BE49-F238E27FC236}">
                  <a16:creationId xmlns:a16="http://schemas.microsoft.com/office/drawing/2014/main" id="{B4E75AC6-BBAA-45E3-A76E-B162FAE299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23" name="Oval 207">
              <a:extLst>
                <a:ext uri="{FF2B5EF4-FFF2-40B4-BE49-F238E27FC236}">
                  <a16:creationId xmlns:a16="http://schemas.microsoft.com/office/drawing/2014/main" id="{203B97BA-C1A9-495F-AC87-3EC29B0EF4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24" name="Oval 208">
              <a:extLst>
                <a:ext uri="{FF2B5EF4-FFF2-40B4-BE49-F238E27FC236}">
                  <a16:creationId xmlns:a16="http://schemas.microsoft.com/office/drawing/2014/main" id="{B60D671D-0046-4575-AFE2-6C36CFBB23E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25" name="Oval 209">
              <a:extLst>
                <a:ext uri="{FF2B5EF4-FFF2-40B4-BE49-F238E27FC236}">
                  <a16:creationId xmlns:a16="http://schemas.microsoft.com/office/drawing/2014/main" id="{186EC9AA-12CB-4234-9B2F-1E1F5E1869B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26" name="Oval 210">
              <a:extLst>
                <a:ext uri="{FF2B5EF4-FFF2-40B4-BE49-F238E27FC236}">
                  <a16:creationId xmlns:a16="http://schemas.microsoft.com/office/drawing/2014/main" id="{287C2386-5BAD-4612-882F-49CB461A158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27" name="Oval 211">
              <a:extLst>
                <a:ext uri="{FF2B5EF4-FFF2-40B4-BE49-F238E27FC236}">
                  <a16:creationId xmlns:a16="http://schemas.microsoft.com/office/drawing/2014/main" id="{BE7DA450-E67A-4E67-947B-4D9FABB60DD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28" name="Oval 212">
              <a:extLst>
                <a:ext uri="{FF2B5EF4-FFF2-40B4-BE49-F238E27FC236}">
                  <a16:creationId xmlns:a16="http://schemas.microsoft.com/office/drawing/2014/main" id="{9AD6F844-C988-42B6-A158-1EDED2E91C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29" name="Oval 213">
              <a:extLst>
                <a:ext uri="{FF2B5EF4-FFF2-40B4-BE49-F238E27FC236}">
                  <a16:creationId xmlns:a16="http://schemas.microsoft.com/office/drawing/2014/main" id="{70472D29-B88A-46CD-9B88-D1FB7BECE69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30" name="Oval 214">
              <a:extLst>
                <a:ext uri="{FF2B5EF4-FFF2-40B4-BE49-F238E27FC236}">
                  <a16:creationId xmlns:a16="http://schemas.microsoft.com/office/drawing/2014/main" id="{3C579409-3E07-41F5-8661-4C126B6D6A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31" name="Oval 215">
              <a:extLst>
                <a:ext uri="{FF2B5EF4-FFF2-40B4-BE49-F238E27FC236}">
                  <a16:creationId xmlns:a16="http://schemas.microsoft.com/office/drawing/2014/main" id="{DE9BA517-A47C-487A-AC24-758869827F0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32" name="Oval 216">
              <a:extLst>
                <a:ext uri="{FF2B5EF4-FFF2-40B4-BE49-F238E27FC236}">
                  <a16:creationId xmlns:a16="http://schemas.microsoft.com/office/drawing/2014/main" id="{4BAD12D2-5169-44C9-9B21-DF16BC92536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  <p:sp>
          <p:nvSpPr>
            <p:cNvPr id="9433" name="Oval 217">
              <a:extLst>
                <a:ext uri="{FF2B5EF4-FFF2-40B4-BE49-F238E27FC236}">
                  <a16:creationId xmlns:a16="http://schemas.microsoft.com/office/drawing/2014/main" id="{B77C621F-3512-4516-BCAA-3D4D27404E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pt-BR"/>
            </a:p>
          </p:txBody>
        </p:sp>
      </p:grpSp>
      <p:sp>
        <p:nvSpPr>
          <p:cNvPr id="9434" name="Rectangle 218">
            <a:extLst>
              <a:ext uri="{FF2B5EF4-FFF2-40B4-BE49-F238E27FC236}">
                <a16:creationId xmlns:a16="http://schemas.microsoft.com/office/drawing/2014/main" id="{50742E6B-A24D-43B2-98F6-2DF30886DE1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0AE75EE7-9A07-4A48-ADA0-334C839A41B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9435" name="Rectangle 219">
            <a:extLst>
              <a:ext uri="{FF2B5EF4-FFF2-40B4-BE49-F238E27FC236}">
                <a16:creationId xmlns:a16="http://schemas.microsoft.com/office/drawing/2014/main" id="{B1577FD1-DA4D-433E-8260-29CDF076945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436" name="Rectangle 220">
            <a:extLst>
              <a:ext uri="{FF2B5EF4-FFF2-40B4-BE49-F238E27FC236}">
                <a16:creationId xmlns:a16="http://schemas.microsoft.com/office/drawing/2014/main" id="{BAF042D3-A110-4A87-AC38-1E5FDD1B07F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437" name="Rectangle 221">
            <a:extLst>
              <a:ext uri="{FF2B5EF4-FFF2-40B4-BE49-F238E27FC236}">
                <a16:creationId xmlns:a16="http://schemas.microsoft.com/office/drawing/2014/main" id="{89CDF4EC-2067-4D43-8C24-A52F2FED4E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9438" name="Rectangle 222">
            <a:extLst>
              <a:ext uri="{FF2B5EF4-FFF2-40B4-BE49-F238E27FC236}">
                <a16:creationId xmlns:a16="http://schemas.microsoft.com/office/drawing/2014/main" id="{36579023-36A5-4EF7-955E-5DD39E478A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7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5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5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5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5" Type="http://schemas.openxmlformats.org/officeDocument/2006/relationships/image" Target="../media/image2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jpe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png"/><Relationship Id="rId10" Type="http://schemas.openxmlformats.org/officeDocument/2006/relationships/image" Target="../media/image32.jpeg"/><Relationship Id="rId4" Type="http://schemas.openxmlformats.org/officeDocument/2006/relationships/image" Target="../media/image26.png"/><Relationship Id="rId9" Type="http://schemas.openxmlformats.org/officeDocument/2006/relationships/image" Target="../media/image31.jpeg"/><Relationship Id="rId1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9.jpeg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png"/><Relationship Id="rId10" Type="http://schemas.openxmlformats.org/officeDocument/2006/relationships/image" Target="../media/image75.jpeg"/><Relationship Id="rId4" Type="http://schemas.openxmlformats.org/officeDocument/2006/relationships/image" Target="../media/image2.png"/><Relationship Id="rId9" Type="http://schemas.openxmlformats.org/officeDocument/2006/relationships/image" Target="../media/image74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eg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79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80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28.jpeg"/><Relationship Id="rId4" Type="http://schemas.openxmlformats.org/officeDocument/2006/relationships/image" Target="../media/image80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82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83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36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2.png"/><Relationship Id="rId7" Type="http://schemas.openxmlformats.org/officeDocument/2006/relationships/image" Target="../media/image8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odamateria.com.br/cristianismo/" TargetMode="Externa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3" Type="http://schemas.openxmlformats.org/officeDocument/2006/relationships/image" Target="../media/image2.png"/><Relationship Id="rId7" Type="http://schemas.openxmlformats.org/officeDocument/2006/relationships/image" Target="../media/image9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arquivo.com.br/portal/images/stories/biografias2/riobranco1.jpg" TargetMode="External"/><Relationship Id="rId5" Type="http://schemas.openxmlformats.org/officeDocument/2006/relationships/image" Target="../media/image93.png"/><Relationship Id="rId4" Type="http://schemas.openxmlformats.org/officeDocument/2006/relationships/image" Target="../media/image95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gif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F4C448F-79BA-4F33-B660-791E51FF58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PROGRAMA DIVINO DE INFORMES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BA583ACA-5759-4C57-A1CD-7C6E5346C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933825"/>
            <a:ext cx="822960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pt-BR"/>
          </a:p>
        </p:txBody>
      </p:sp>
      <p:sp>
        <p:nvSpPr>
          <p:cNvPr id="2064" name="Text Box 16">
            <a:extLst>
              <a:ext uri="{FF2B5EF4-FFF2-40B4-BE49-F238E27FC236}">
                <a16:creationId xmlns:a16="http://schemas.microsoft.com/office/drawing/2014/main" id="{31A667D0-E367-4F8E-B048-33869AED0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3403600"/>
            <a:ext cx="4319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VERDADES IMORTAIS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9" name="Rectangle 3">
            <a:extLst>
              <a:ext uri="{FF2B5EF4-FFF2-40B4-BE49-F238E27FC236}">
                <a16:creationId xmlns:a16="http://schemas.microsoft.com/office/drawing/2014/main" id="{80F6B436-99E2-4AEE-8B23-D2B05690C7F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893175" cy="511333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pt-BR" sz="2400" b="1" dirty="0">
                <a:solidFill>
                  <a:srgbClr val="000000"/>
                </a:solidFill>
              </a:rPr>
              <a:t>OBJETIVOS: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pt-BR" sz="2400" b="1" dirty="0">
                <a:solidFill>
                  <a:srgbClr val="000000"/>
                </a:solidFill>
              </a:rPr>
              <a:t>Fio Invisível da história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pt-BR" sz="2400" b="1" dirty="0">
                <a:solidFill>
                  <a:srgbClr val="000000"/>
                </a:solidFill>
              </a:rPr>
              <a:t>Dois grandes temas: </a:t>
            </a:r>
          </a:p>
          <a:p>
            <a:pPr lvl="1" eaLnBrk="1" hangingPunct="1">
              <a:buSzTx/>
              <a:buFont typeface="Wingdings" panose="05000000000000000000" pitchFamily="2" charset="2"/>
              <a:buChar char="Ø"/>
              <a:defRPr/>
            </a:pPr>
            <a:r>
              <a:rPr lang="pt-BR" sz="2000" b="1" dirty="0">
                <a:solidFill>
                  <a:srgbClr val="000000"/>
                </a:solidFill>
              </a:rPr>
              <a:t>     </a:t>
            </a:r>
            <a:r>
              <a:rPr lang="pt-BR" sz="2400" b="1" dirty="0">
                <a:solidFill>
                  <a:srgbClr val="000000"/>
                </a:solidFill>
              </a:rPr>
              <a:t>Código Moral de Comportamento</a:t>
            </a:r>
          </a:p>
          <a:p>
            <a:pPr lvl="1" eaLnBrk="1" hangingPunct="1">
              <a:buSzTx/>
              <a:buFont typeface="Wingdings" panose="05000000000000000000" pitchFamily="2" charset="2"/>
              <a:buChar char="Ø"/>
              <a:defRPr/>
            </a:pPr>
            <a:r>
              <a:rPr lang="pt-BR" sz="2400" b="1" dirty="0">
                <a:solidFill>
                  <a:srgbClr val="000000"/>
                </a:solidFill>
              </a:rPr>
              <a:t>     Revelação –comunicabilidade entre planos da vida</a:t>
            </a:r>
            <a:r>
              <a:rPr lang="pt-BR" sz="2000" dirty="0"/>
              <a:t> </a:t>
            </a:r>
          </a:p>
        </p:txBody>
      </p:sp>
      <p:sp>
        <p:nvSpPr>
          <p:cNvPr id="167940" name="Rectangle 4">
            <a:extLst>
              <a:ext uri="{FF2B5EF4-FFF2-40B4-BE49-F238E27FC236}">
                <a16:creationId xmlns:a16="http://schemas.microsoft.com/office/drawing/2014/main" id="{49006366-4173-4FD3-87E7-5C5B178561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933825"/>
            <a:ext cx="822960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pt-BR"/>
          </a:p>
        </p:txBody>
      </p:sp>
      <p:sp>
        <p:nvSpPr>
          <p:cNvPr id="167944" name="Line 8">
            <a:extLst>
              <a:ext uri="{FF2B5EF4-FFF2-40B4-BE49-F238E27FC236}">
                <a16:creationId xmlns:a16="http://schemas.microsoft.com/office/drawing/2014/main" id="{B11CE639-ACC4-4B1B-96EC-FE402FC4D5E4}"/>
              </a:ext>
            </a:extLst>
          </p:cNvPr>
          <p:cNvSpPr>
            <a:spLocks noChangeShapeType="1"/>
          </p:cNvSpPr>
          <p:nvPr/>
        </p:nvSpPr>
        <p:spPr bwMode="auto">
          <a:xfrm>
            <a:off x="3924300" y="3716338"/>
            <a:ext cx="0" cy="1152525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7945" name="Text Box 9">
            <a:extLst>
              <a:ext uri="{FF2B5EF4-FFF2-40B4-BE49-F238E27FC236}">
                <a16:creationId xmlns:a16="http://schemas.microsoft.com/office/drawing/2014/main" id="{6925C9B4-5935-4BCF-85A4-1E34FDC50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63" y="5013325"/>
            <a:ext cx="8964612" cy="147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stellar" panose="020A0402060406010301" pitchFamily="18" charset="0"/>
              </a:rPr>
              <a:t>VERDADES MESTRAS 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stellar" panose="020A0402060406010301" pitchFamily="18" charset="0"/>
              </a:rPr>
              <a:t>INVARIÁVEIS EM SUA ESSÊNCIA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E5C09FC-D908-4D44-9CF9-29E10C8105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7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7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67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 build="p"/>
      <p:bldP spid="1679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1" name="Rectangle 3">
            <a:extLst>
              <a:ext uri="{FF2B5EF4-FFF2-40B4-BE49-F238E27FC236}">
                <a16:creationId xmlns:a16="http://schemas.microsoft.com/office/drawing/2014/main" id="{42AAF3F5-DF33-46FD-BDD5-35490753629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268413"/>
            <a:ext cx="8229600" cy="16843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2400" b="1" dirty="0">
                <a:solidFill>
                  <a:srgbClr val="000000"/>
                </a:solidFill>
              </a:rPr>
              <a:t>Fontes: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2400" b="1" dirty="0">
                <a:solidFill>
                  <a:srgbClr val="000000"/>
                </a:solidFill>
              </a:rPr>
              <a:t> Obra de Osvaldo Polidoro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2400" b="1" dirty="0">
                <a:solidFill>
                  <a:srgbClr val="000000"/>
                </a:solidFill>
              </a:rPr>
              <a:t> Os grandes iniciados – </a:t>
            </a:r>
            <a:r>
              <a:rPr lang="pt-BR" sz="2400" b="1" dirty="0" err="1">
                <a:solidFill>
                  <a:srgbClr val="000000"/>
                </a:solidFill>
              </a:rPr>
              <a:t>Edouard</a:t>
            </a:r>
            <a:r>
              <a:rPr lang="pt-BR" sz="2400" b="1" dirty="0">
                <a:solidFill>
                  <a:srgbClr val="000000"/>
                </a:solidFill>
              </a:rPr>
              <a:t> </a:t>
            </a:r>
            <a:r>
              <a:rPr lang="pt-BR" sz="2400" b="1" dirty="0" err="1">
                <a:solidFill>
                  <a:srgbClr val="000000"/>
                </a:solidFill>
              </a:rPr>
              <a:t>Schuré</a:t>
            </a:r>
            <a:endParaRPr lang="pt-BR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2400" b="1" dirty="0">
                <a:solidFill>
                  <a:srgbClr val="000000"/>
                </a:solidFill>
              </a:rPr>
              <a:t> Bíblias da humanidade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2400" b="1" dirty="0">
                <a:solidFill>
                  <a:srgbClr val="000000"/>
                </a:solidFill>
              </a:rPr>
              <a:t> Os exilados de Capela – Edgar </a:t>
            </a:r>
            <a:r>
              <a:rPr lang="pt-BR" sz="2400" b="1" dirty="0" err="1">
                <a:solidFill>
                  <a:srgbClr val="000000"/>
                </a:solidFill>
              </a:rPr>
              <a:t>Armond</a:t>
            </a:r>
            <a:endParaRPr lang="pt-BR" sz="2400" b="1" dirty="0">
              <a:solidFill>
                <a:srgbClr val="000000"/>
              </a:solidFill>
            </a:endParaRPr>
          </a:p>
        </p:txBody>
      </p:sp>
      <p:sp>
        <p:nvSpPr>
          <p:cNvPr id="176132" name="Rectangle 4">
            <a:extLst>
              <a:ext uri="{FF2B5EF4-FFF2-40B4-BE49-F238E27FC236}">
                <a16:creationId xmlns:a16="http://schemas.microsoft.com/office/drawing/2014/main" id="{1B68F756-E92D-43F3-90FB-3CAB4EF8D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933825"/>
            <a:ext cx="822960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pt-BR"/>
          </a:p>
        </p:txBody>
      </p:sp>
      <p:pic>
        <p:nvPicPr>
          <p:cNvPr id="8196" name="Picture 5">
            <a:extLst>
              <a:ext uri="{FF2B5EF4-FFF2-40B4-BE49-F238E27FC236}">
                <a16:creationId xmlns:a16="http://schemas.microsoft.com/office/drawing/2014/main" id="{A63408E0-1BA8-44F7-B4CD-2AC008724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513" y="3933825"/>
            <a:ext cx="1790700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6">
            <a:extLst>
              <a:ext uri="{FF2B5EF4-FFF2-40B4-BE49-F238E27FC236}">
                <a16:creationId xmlns:a16="http://schemas.microsoft.com/office/drawing/2014/main" id="{DB99AF7F-B826-46AC-A131-D704CDACB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00338" y="5265738"/>
            <a:ext cx="1258887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7">
            <a:extLst>
              <a:ext uri="{FF2B5EF4-FFF2-40B4-BE49-F238E27FC236}">
                <a16:creationId xmlns:a16="http://schemas.microsoft.com/office/drawing/2014/main" id="{873E7AC4-D1BE-4BE3-BE0E-E441666EB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6275" y="4725988"/>
            <a:ext cx="1495425" cy="187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37BDFA96-BBF5-4FFA-8820-3C3A634F13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  <p:pic>
        <p:nvPicPr>
          <p:cNvPr id="8200" name="Picture 19" descr="bhagavad-gita">
            <a:extLst>
              <a:ext uri="{FF2B5EF4-FFF2-40B4-BE49-F238E27FC236}">
                <a16:creationId xmlns:a16="http://schemas.microsoft.com/office/drawing/2014/main" id="{07675896-F0FC-424F-A25F-121CBA915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7025" y="3402013"/>
            <a:ext cx="93503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10" descr="popolvuh">
            <a:extLst>
              <a:ext uri="{FF2B5EF4-FFF2-40B4-BE49-F238E27FC236}">
                <a16:creationId xmlns:a16="http://schemas.microsoft.com/office/drawing/2014/main" id="{3DE93ED0-8A02-4BCE-BFA4-4623E576A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3875" y="3373438"/>
            <a:ext cx="955675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20" descr="o_livro_dos_mortos_da_antigo_egito_250x250">
            <a:extLst>
              <a:ext uri="{FF2B5EF4-FFF2-40B4-BE49-F238E27FC236}">
                <a16:creationId xmlns:a16="http://schemas.microsoft.com/office/drawing/2014/main" id="{6C7DF760-ADC4-4381-BFF0-EBB2C4959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21175" y="5359400"/>
            <a:ext cx="9906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203" name="Group 11">
            <a:extLst>
              <a:ext uri="{FF2B5EF4-FFF2-40B4-BE49-F238E27FC236}">
                <a16:creationId xmlns:a16="http://schemas.microsoft.com/office/drawing/2014/main" id="{1D427727-0514-41E4-807D-01D9E167F763}"/>
              </a:ext>
            </a:extLst>
          </p:cNvPr>
          <p:cNvGrpSpPr>
            <a:grpSpLocks/>
          </p:cNvGrpSpPr>
          <p:nvPr/>
        </p:nvGrpSpPr>
        <p:grpSpPr bwMode="auto">
          <a:xfrm>
            <a:off x="7288213" y="1268413"/>
            <a:ext cx="1409700" cy="1581150"/>
            <a:chOff x="3900" y="2251"/>
            <a:chExt cx="1339" cy="1860"/>
          </a:xfrm>
        </p:grpSpPr>
        <p:pic>
          <p:nvPicPr>
            <p:cNvPr id="8206" name="Picture 12" descr="24888_55">
              <a:extLst>
                <a:ext uri="{FF2B5EF4-FFF2-40B4-BE49-F238E27FC236}">
                  <a16:creationId xmlns:a16="http://schemas.microsoft.com/office/drawing/2014/main" id="{1677A23D-7784-4A09-99E1-8EA8F115DE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0" y="2251"/>
              <a:ext cx="1339" cy="1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7" name="Rectangle 13">
              <a:extLst>
                <a:ext uri="{FF2B5EF4-FFF2-40B4-BE49-F238E27FC236}">
                  <a16:creationId xmlns:a16="http://schemas.microsoft.com/office/drawing/2014/main" id="{896FBF3E-2BD4-4EC1-9409-4D25288368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2251"/>
              <a:ext cx="1224" cy="1859"/>
            </a:xfrm>
            <a:prstGeom prst="rect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pt-BR" altLang="pt-BR" sz="1600">
                <a:solidFill>
                  <a:srgbClr val="006600"/>
                </a:solidFill>
                <a:latin typeface="Franklin Gothic Medium" panose="020B0603020102020204" pitchFamily="34" charset="0"/>
              </a:endParaRPr>
            </a:p>
          </p:txBody>
        </p:sp>
      </p:grpSp>
      <p:pic>
        <p:nvPicPr>
          <p:cNvPr id="8204" name="Picture 8" descr="1400730_4">
            <a:extLst>
              <a:ext uri="{FF2B5EF4-FFF2-40B4-BE49-F238E27FC236}">
                <a16:creationId xmlns:a16="http://schemas.microsoft.com/office/drawing/2014/main" id="{95AED7D1-30B1-4FFC-9663-102466250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1363" y="3452813"/>
            <a:ext cx="958850" cy="123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21" descr="9788516054090">
            <a:extLst>
              <a:ext uri="{FF2B5EF4-FFF2-40B4-BE49-F238E27FC236}">
                <a16:creationId xmlns:a16="http://schemas.microsoft.com/office/drawing/2014/main" id="{1DB147D2-37F2-47F5-8C8E-5EA9DF632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7225" y="5184775"/>
            <a:ext cx="1036638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18325A5E-D51A-4780-B918-29EE6549E0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978C8677-5F3E-43B6-B9DA-970A028442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412875"/>
            <a:ext cx="8640762" cy="2303463"/>
          </a:xfrm>
          <a:solidFill>
            <a:srgbClr val="FFFFCC">
              <a:alpha val="50000"/>
            </a:srgbClr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</a:t>
            </a:r>
            <a:r>
              <a:rPr lang="pt-BR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Pode-se, a rigor, isolar a história política dos povos, mas</a:t>
            </a:r>
            <a:r>
              <a:rPr lang="pt-B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não se pode separar sua história religiosa</a:t>
            </a:r>
            <a:r>
              <a:rPr lang="pt-B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  <a:r>
              <a:rPr lang="pt-BR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</a:t>
            </a:r>
            <a:r>
              <a:rPr lang="pt-BR" sz="2400" b="1" dirty="0">
                <a:solidFill>
                  <a:srgbClr val="000000"/>
                </a:solidFill>
                <a:effectLst/>
              </a:rPr>
              <a:t> história de uma religião será sempre estreita,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pt-BR" sz="2400" b="1" dirty="0">
                <a:solidFill>
                  <a:srgbClr val="000000"/>
                </a:solidFill>
                <a:effectLst/>
              </a:rPr>
              <a:t>   supersticiosa e falsa.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pt-BR" sz="2400" b="1" dirty="0">
                <a:solidFill>
                  <a:srgbClr val="000000"/>
                </a:solidFill>
                <a:effectLst/>
              </a:rPr>
              <a:t>   Nada existe de verdadeiro, a não ser a</a:t>
            </a:r>
            <a:r>
              <a:rPr lang="pt-BR" sz="2400" dirty="0">
                <a:effectLst/>
              </a:rPr>
              <a:t> 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história religiosa da humanidade</a:t>
            </a:r>
            <a:r>
              <a:rPr lang="pt-B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pt-B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GI</a:t>
            </a:r>
            <a:r>
              <a:rPr lang="pt-B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</a:p>
        </p:txBody>
      </p:sp>
      <p:sp>
        <p:nvSpPr>
          <p:cNvPr id="13322" name="Text Box 10">
            <a:extLst>
              <a:ext uri="{FF2B5EF4-FFF2-40B4-BE49-F238E27FC236}">
                <a16:creationId xmlns:a16="http://schemas.microsoft.com/office/drawing/2014/main" id="{CFA5E7D1-2873-43E1-A00A-1BC51F3E3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860800"/>
            <a:ext cx="8496300" cy="2282825"/>
          </a:xfrm>
          <a:prstGeom prst="rect">
            <a:avLst/>
          </a:prstGeom>
          <a:solidFill>
            <a:srgbClr val="FFFFCC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400" b="1" i="1">
                <a:solidFill>
                  <a:srgbClr val="000000"/>
                </a:solidFill>
              </a:rPr>
              <a:t>“</a:t>
            </a:r>
            <a:r>
              <a:rPr lang="pt-BR" sz="2400" b="1">
                <a:solidFill>
                  <a:srgbClr val="000000"/>
                </a:solidFill>
              </a:rPr>
              <a:t>Diremos nós: sem conhecer os Grandes Iniciados, as Grandes Revelações anteriores, difícil se torna penetrar a Excelsa Doutrina, vivida e plasmada com o Sangue inocente de Jesus. Porque </a:t>
            </a:r>
            <a:r>
              <a:rPr lang="pt-BR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Jesus resumiu tudo em Sua Vida,</a:t>
            </a:r>
            <a:r>
              <a:rPr lang="pt-BR" sz="2400" b="1">
                <a:solidFill>
                  <a:srgbClr val="000000"/>
                </a:solidFill>
              </a:rPr>
              <a:t> em Sua Obra, ao executar a Lei de Deus, ao Batizar em Revelação e ao não escrever. (OP em BE -91)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13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73B3868C-01AE-4136-98AD-9B275A615D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37E54BE4-D62F-4576-8135-68EDE371A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447800"/>
            <a:ext cx="7777163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400" b="1" dirty="0">
                <a:solidFill>
                  <a:schemeClr val="bg1">
                    <a:lumMod val="50000"/>
                  </a:schemeClr>
                </a:solidFill>
              </a:rPr>
              <a:t>A Ciência Esotérica começou com o aparecimento dos primeiros enviados e com a comunicação dos primeiros anjos, espíritos ou almas. </a:t>
            </a:r>
          </a:p>
          <a:p>
            <a:pPr>
              <a:spcBef>
                <a:spcPct val="50000"/>
              </a:spcBef>
              <a:defRPr/>
            </a:pPr>
            <a:r>
              <a:rPr lang="pt-BR" sz="2400" b="1" dirty="0">
                <a:solidFill>
                  <a:schemeClr val="bg1">
                    <a:lumMod val="50000"/>
                  </a:schemeClr>
                </a:solidFill>
              </a:rPr>
              <a:t>Desde que a </a:t>
            </a:r>
            <a:r>
              <a:rPr lang="pt-BR" sz="2400" b="1" dirty="0">
                <a:solidFill>
                  <a:srgbClr val="FF0000"/>
                </a:solidFill>
              </a:rPr>
              <a:t>Raça </a:t>
            </a:r>
            <a:r>
              <a:rPr lang="pt-BR" sz="2400" b="1" u="sng" dirty="0">
                <a:solidFill>
                  <a:srgbClr val="FF0000"/>
                </a:solidFill>
              </a:rPr>
              <a:t>Adâmica</a:t>
            </a:r>
            <a:r>
              <a:rPr lang="pt-BR" sz="2400" b="1" dirty="0">
                <a:solidFill>
                  <a:srgbClr val="FF0000"/>
                </a:solidFill>
              </a:rPr>
              <a:t> </a:t>
            </a:r>
            <a:r>
              <a:rPr lang="pt-BR" sz="2400" b="1" dirty="0">
                <a:solidFill>
                  <a:schemeClr val="bg1">
                    <a:lumMod val="50000"/>
                  </a:schemeClr>
                </a:solidFill>
              </a:rPr>
              <a:t>veio para a Terra, a uns quatrocentos e oitenta mil anos antes de Cristo, reencarnando no seio de </a:t>
            </a:r>
            <a:r>
              <a:rPr lang="pt-BR" sz="2400" b="1" u="sng" dirty="0">
                <a:solidFill>
                  <a:srgbClr val="FF0000"/>
                </a:solidFill>
              </a:rPr>
              <a:t>Eva</a:t>
            </a:r>
            <a:r>
              <a:rPr lang="pt-BR" sz="2400" b="1" u="sng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BR" sz="2400" b="1" dirty="0">
                <a:solidFill>
                  <a:schemeClr val="bg1">
                    <a:lumMod val="50000"/>
                  </a:schemeClr>
                </a:solidFill>
              </a:rPr>
              <a:t>ou Raça Primitiva, constituída de diferentes nações e estendida sobre os vários Continentes, foram vindo Profetas ou Missionários, ou os</a:t>
            </a:r>
            <a:r>
              <a:rPr lang="pt-BR" sz="2400" b="1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BR" sz="2400" b="1" i="1" u="sng" dirty="0">
                <a:solidFill>
                  <a:schemeClr val="bg1">
                    <a:lumMod val="50000"/>
                  </a:schemeClr>
                </a:solidFill>
              </a:rPr>
              <a:t>primeiros servidores mediúnicos de mais importância</a:t>
            </a:r>
            <a:r>
              <a:rPr lang="pt-BR" sz="2400" b="1" i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r>
              <a:rPr lang="pt-BR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pt-B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3">
            <a:extLst>
              <a:ext uri="{FF2B5EF4-FFF2-40B4-BE49-F238E27FC236}">
                <a16:creationId xmlns:a16="http://schemas.microsoft.com/office/drawing/2014/main" id="{C5E9FEC2-3E88-43CB-BFBE-6E7C790DFAE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195388"/>
            <a:ext cx="8229600" cy="216217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pt-BR" sz="2400" b="1" dirty="0">
                <a:solidFill>
                  <a:srgbClr val="000000"/>
                </a:solidFill>
              </a:rPr>
              <a:t>PRINCÍPIO ou DEUS 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pt-BR" sz="2400" b="1" dirty="0">
                <a:solidFill>
                  <a:srgbClr val="000000"/>
                </a:solidFill>
              </a:rPr>
              <a:t>EMANAÇÃO: origem por ato interno x ato externo 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pt-BR" sz="2400" b="1" dirty="0">
                <a:solidFill>
                  <a:srgbClr val="000000"/>
                </a:solidFill>
              </a:rPr>
              <a:t>EVOLUÇÃO: desabrochar virtudes Divinas latentes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pt-BR" sz="2400" b="1" dirty="0">
                <a:solidFill>
                  <a:srgbClr val="000000"/>
                </a:solidFill>
              </a:rPr>
              <a:t>SAGRADA FINALIDADE: deificação   </a:t>
            </a:r>
          </a:p>
        </p:txBody>
      </p:sp>
      <p:sp>
        <p:nvSpPr>
          <p:cNvPr id="169988" name="Rectangle 4">
            <a:extLst>
              <a:ext uri="{FF2B5EF4-FFF2-40B4-BE49-F238E27FC236}">
                <a16:creationId xmlns:a16="http://schemas.microsoft.com/office/drawing/2014/main" id="{649C43E6-0925-4816-BECF-F35907BC6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933825"/>
            <a:ext cx="822960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pt-BR"/>
          </a:p>
        </p:txBody>
      </p:sp>
      <p:sp>
        <p:nvSpPr>
          <p:cNvPr id="169990" name="Text Box 6">
            <a:extLst>
              <a:ext uri="{FF2B5EF4-FFF2-40B4-BE49-F238E27FC236}">
                <a16:creationId xmlns:a16="http://schemas.microsoft.com/office/drawing/2014/main" id="{F31BDF28-628C-4F6E-89D5-3DDCA0B1A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997200"/>
            <a:ext cx="7559675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0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Instrumentos</a:t>
            </a:r>
            <a:r>
              <a:rPr lang="pt-B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pt-B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Reencarnações</a:t>
            </a:r>
          </a:p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pt-B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Informes</a:t>
            </a:r>
          </a:p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pt-B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Código de comportamento</a:t>
            </a:r>
          </a:p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pt-B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Comunicabilidade com altos planos espirituais</a:t>
            </a:r>
          </a:p>
        </p:txBody>
      </p:sp>
      <p:sp>
        <p:nvSpPr>
          <p:cNvPr id="169991" name="Text Box 7">
            <a:extLst>
              <a:ext uri="{FF2B5EF4-FFF2-40B4-BE49-F238E27FC236}">
                <a16:creationId xmlns:a16="http://schemas.microsoft.com/office/drawing/2014/main" id="{2094E612-F04A-4C4E-A427-FF232FCF0D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589588"/>
            <a:ext cx="7704138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800" b="1">
                <a:solidFill>
                  <a:srgbClr val="FF0000"/>
                </a:solidFill>
              </a:rPr>
              <a:t>SENHOR DE SUA PRÓPRIA EVOLUÇÃO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800" b="1">
                <a:solidFill>
                  <a:srgbClr val="FF0000"/>
                </a:solidFill>
              </a:rPr>
              <a:t>DÊ A LUZ DE SI MESMO</a:t>
            </a:r>
            <a:endParaRPr lang="pt-BR" altLang="pt-BR" sz="2800">
              <a:solidFill>
                <a:srgbClr val="FF0000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7B28D6E-5972-42B1-BC7F-AADD292003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9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9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/>
      <p:bldP spid="169990" grpId="0"/>
      <p:bldP spid="16999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2" name="Rectangle 4">
            <a:extLst>
              <a:ext uri="{FF2B5EF4-FFF2-40B4-BE49-F238E27FC236}">
                <a16:creationId xmlns:a16="http://schemas.microsoft.com/office/drawing/2014/main" id="{8F6FFD84-75BC-44D7-BA2D-4BDF6C0B3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933825"/>
            <a:ext cx="822960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pt-BR"/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172996F0-57D4-46B8-B9EC-74FEEEC11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0150" y="6580188"/>
            <a:ext cx="323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400">
                <a:latin typeface="Britannic Bold" panose="020B0903060703020204" pitchFamily="34" charset="0"/>
              </a:rPr>
              <a:t>6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B214B88-9073-47DB-8DF3-C748257A9383}"/>
              </a:ext>
            </a:extLst>
          </p:cNvPr>
          <p:cNvSpPr/>
          <p:nvPr/>
        </p:nvSpPr>
        <p:spPr>
          <a:xfrm>
            <a:off x="250825" y="188913"/>
            <a:ext cx="7623175" cy="56324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A –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Popol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Bugg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,  ou Mãe das Bíblias, a dos Atlantes;</a:t>
            </a:r>
          </a:p>
          <a:p>
            <a:pPr eaLnBrk="1" hangingPunct="1">
              <a:defRPr/>
            </a:pPr>
            <a:endParaRPr lang="pt-BR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B –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Ramaiana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, de Rama, relatando a Grande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Epopéia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; </a:t>
            </a:r>
          </a:p>
          <a:p>
            <a:pPr eaLnBrk="1" hangingPunct="1">
              <a:defRPr/>
            </a:pPr>
            <a:endParaRPr lang="pt-BR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C –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Zend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Avesta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, de Zoroastro, a Bíblia dos Persas;</a:t>
            </a:r>
          </a:p>
          <a:p>
            <a:pPr eaLnBrk="1" hangingPunct="1">
              <a:defRPr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</a:p>
          <a:p>
            <a:pPr eaLnBrk="1" hangingPunct="1">
              <a:defRPr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D – Sabedoria Órfica, os Fundamentos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Iniciáticos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da Grécia; </a:t>
            </a:r>
          </a:p>
          <a:p>
            <a:pPr eaLnBrk="1" hangingPunct="1">
              <a:defRPr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E – Tábua de Esmeralda, de Hermes, Bíblia dos Egípcios; </a:t>
            </a:r>
          </a:p>
          <a:p>
            <a:pPr eaLnBrk="1" hangingPunct="1">
              <a:defRPr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F – Livro dos Mortos, também dos Egípcios; </a:t>
            </a:r>
          </a:p>
          <a:p>
            <a:pPr eaLnBrk="1" hangingPunct="1">
              <a:defRPr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G – Livro dos Princípios, de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Viasa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Veda; </a:t>
            </a:r>
          </a:p>
          <a:p>
            <a:pPr eaLnBrk="1" hangingPunct="1">
              <a:defRPr/>
            </a:pPr>
            <a:endParaRPr lang="pt-BR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endParaRPr lang="pt-BR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H –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Bagavad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Gita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,  de  </a:t>
            </a:r>
            <a:r>
              <a:rPr lang="pt-BR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Crisna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,  O  SUPREMO  LIVRO DA ANTIGÜIDADE;</a:t>
            </a:r>
          </a:p>
          <a:p>
            <a:pPr eaLnBrk="1" hangingPunct="1">
              <a:defRPr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I – Velho Testamento,  começando por Moisés e terminando em Malaquias, </a:t>
            </a:r>
          </a:p>
          <a:p>
            <a:pPr eaLnBrk="1" hangingPunct="1">
              <a:defRPr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J – Evangelho  de  Buda,  resumindo a Doutrina dos Trinta e Cinco Budas;</a:t>
            </a:r>
          </a:p>
          <a:p>
            <a:pPr eaLnBrk="1" hangingPunct="1">
              <a:defRPr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K – Código de Manu;</a:t>
            </a:r>
          </a:p>
          <a:p>
            <a:pPr eaLnBrk="1" hangingPunct="1">
              <a:defRPr/>
            </a:pPr>
            <a:r>
              <a:rPr lang="pt-BR" b="1" dirty="0">
                <a:latin typeface="Comic Sans MS" panose="030F0702030302020204" pitchFamily="66" charset="0"/>
              </a:rPr>
              <a:t>L – Versos Áureos </a:t>
            </a:r>
            <a:endParaRPr lang="pt-BR" dirty="0"/>
          </a:p>
        </p:txBody>
      </p:sp>
      <p:pic>
        <p:nvPicPr>
          <p:cNvPr id="16389" name="Picture 4" descr="popolvuh">
            <a:extLst>
              <a:ext uri="{FF2B5EF4-FFF2-40B4-BE49-F238E27FC236}">
                <a16:creationId xmlns:a16="http://schemas.microsoft.com/office/drawing/2014/main" id="{41A1A693-49A8-4492-887F-2C362F5C4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688" y="0"/>
            <a:ext cx="579437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5" descr="ramayana">
            <a:extLst>
              <a:ext uri="{FF2B5EF4-FFF2-40B4-BE49-F238E27FC236}">
                <a16:creationId xmlns:a16="http://schemas.microsoft.com/office/drawing/2014/main" id="{EE360BAE-B0BB-4F49-8545-191320CB7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6163" y="438150"/>
            <a:ext cx="6873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6">
            <a:extLst>
              <a:ext uri="{FF2B5EF4-FFF2-40B4-BE49-F238E27FC236}">
                <a16:creationId xmlns:a16="http://schemas.microsoft.com/office/drawing/2014/main" id="{F54FAAE3-8EEC-46EF-8B36-A955F6CBB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6188" y="908050"/>
            <a:ext cx="7016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7" descr="9788516054090">
            <a:extLst>
              <a:ext uri="{FF2B5EF4-FFF2-40B4-BE49-F238E27FC236}">
                <a16:creationId xmlns:a16="http://schemas.microsoft.com/office/drawing/2014/main" id="{F7CD43E8-D90D-4741-A7D4-83FDC59B9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37450" y="1609725"/>
            <a:ext cx="59213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8">
            <a:extLst>
              <a:ext uri="{FF2B5EF4-FFF2-40B4-BE49-F238E27FC236}">
                <a16:creationId xmlns:a16="http://schemas.microsoft.com/office/drawing/2014/main" id="{9FC8D653-AD8D-42A7-9724-241161321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0388" y="2546350"/>
            <a:ext cx="5588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Picture 9" descr="o_livro_dos_mortos_da_antigo_egito_250x250">
            <a:extLst>
              <a:ext uri="{FF2B5EF4-FFF2-40B4-BE49-F238E27FC236}">
                <a16:creationId xmlns:a16="http://schemas.microsoft.com/office/drawing/2014/main" id="{7A3C5226-5A85-4F0E-A949-212214E20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7175" y="2297113"/>
            <a:ext cx="57785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5" name="Picture 10" descr="bhagavad-gita">
            <a:extLst>
              <a:ext uri="{FF2B5EF4-FFF2-40B4-BE49-F238E27FC236}">
                <a16:creationId xmlns:a16="http://schemas.microsoft.com/office/drawing/2014/main" id="{931EE82B-6F99-4093-901B-EE9D1F559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3150" y="2962275"/>
            <a:ext cx="706438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6" name="Picture 11">
            <a:extLst>
              <a:ext uri="{FF2B5EF4-FFF2-40B4-BE49-F238E27FC236}">
                <a16:creationId xmlns:a16="http://schemas.microsoft.com/office/drawing/2014/main" id="{87757387-5033-44E4-B5C1-3847ED513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9588" y="3902075"/>
            <a:ext cx="7524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Picture 12">
            <a:extLst>
              <a:ext uri="{FF2B5EF4-FFF2-40B4-BE49-F238E27FC236}">
                <a16:creationId xmlns:a16="http://schemas.microsoft.com/office/drawing/2014/main" id="{386A100E-0012-4C04-BD98-FE65BB528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59650" y="4341813"/>
            <a:ext cx="657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8" name="Picture 13" descr="Talmud">
            <a:extLst>
              <a:ext uri="{FF2B5EF4-FFF2-40B4-BE49-F238E27FC236}">
                <a16:creationId xmlns:a16="http://schemas.microsoft.com/office/drawing/2014/main" id="{30A98917-4A11-41D6-B80A-D17DA650C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7025" y="5075238"/>
            <a:ext cx="6207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9" name="Picture 14">
            <a:extLst>
              <a:ext uri="{FF2B5EF4-FFF2-40B4-BE49-F238E27FC236}">
                <a16:creationId xmlns:a16="http://schemas.microsoft.com/office/drawing/2014/main" id="{717663D2-C39E-4BCE-8AA9-C722972CF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4850" y="5197475"/>
            <a:ext cx="65246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400" name="Group 15">
            <a:extLst>
              <a:ext uri="{FF2B5EF4-FFF2-40B4-BE49-F238E27FC236}">
                <a16:creationId xmlns:a16="http://schemas.microsoft.com/office/drawing/2014/main" id="{59405A00-7F1D-432E-984F-905752D6EA71}"/>
              </a:ext>
            </a:extLst>
          </p:cNvPr>
          <p:cNvGrpSpPr>
            <a:grpSpLocks/>
          </p:cNvGrpSpPr>
          <p:nvPr/>
        </p:nvGrpSpPr>
        <p:grpSpPr bwMode="auto">
          <a:xfrm>
            <a:off x="3984625" y="5414963"/>
            <a:ext cx="792163" cy="963612"/>
            <a:chOff x="3900" y="2251"/>
            <a:chExt cx="1339" cy="1860"/>
          </a:xfrm>
        </p:grpSpPr>
        <p:pic>
          <p:nvPicPr>
            <p:cNvPr id="16401" name="Picture 16" descr="24888_55">
              <a:extLst>
                <a:ext uri="{FF2B5EF4-FFF2-40B4-BE49-F238E27FC236}">
                  <a16:creationId xmlns:a16="http://schemas.microsoft.com/office/drawing/2014/main" id="{FF2FE625-0639-474F-9AA4-F4D4BEFEA2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0" y="2251"/>
              <a:ext cx="1339" cy="1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Rectangle 17">
              <a:extLst>
                <a:ext uri="{FF2B5EF4-FFF2-40B4-BE49-F238E27FC236}">
                  <a16:creationId xmlns:a16="http://schemas.microsoft.com/office/drawing/2014/main" id="{F050808A-23A1-4BE3-8CE6-19807203D5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2251"/>
              <a:ext cx="1224" cy="1860"/>
            </a:xfrm>
            <a:prstGeom prst="rect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1600">
                  <a:solidFill>
                    <a:srgbClr val="006600"/>
                  </a:solidFill>
                  <a:latin typeface="Franklin Gothic Medium" panose="020B0603020102020204" pitchFamily="34" charset="0"/>
                </a:defRPr>
              </a:lvl1pPr>
              <a:lvl2pPr marL="742950" indent="-285750" eaLnBrk="0" hangingPunct="0">
                <a:defRPr sz="1600">
                  <a:solidFill>
                    <a:srgbClr val="006600"/>
                  </a:solidFill>
                  <a:latin typeface="Franklin Gothic Medium" panose="020B0603020102020204" pitchFamily="34" charset="0"/>
                </a:defRPr>
              </a:lvl2pPr>
              <a:lvl3pPr marL="1143000" indent="-228600" eaLnBrk="0" hangingPunct="0">
                <a:defRPr sz="1600">
                  <a:solidFill>
                    <a:srgbClr val="006600"/>
                  </a:solidFill>
                  <a:latin typeface="Franklin Gothic Medium" panose="020B0603020102020204" pitchFamily="34" charset="0"/>
                </a:defRPr>
              </a:lvl3pPr>
              <a:lvl4pPr marL="1600200" indent="-228600" eaLnBrk="0" hangingPunct="0">
                <a:defRPr sz="1600">
                  <a:solidFill>
                    <a:srgbClr val="006600"/>
                  </a:solidFill>
                  <a:latin typeface="Franklin Gothic Medium" panose="020B0603020102020204" pitchFamily="34" charset="0"/>
                </a:defRPr>
              </a:lvl4pPr>
              <a:lvl5pPr marL="2057400" indent="-228600" eaLnBrk="0" hangingPunct="0">
                <a:defRPr sz="1600">
                  <a:solidFill>
                    <a:srgbClr val="006600"/>
                  </a:solidFill>
                  <a:latin typeface="Franklin Gothic Medium" panose="020B06030201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6600"/>
                  </a:solidFill>
                  <a:latin typeface="Franklin Gothic Medium" panose="020B06030201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6600"/>
                  </a:solidFill>
                  <a:latin typeface="Franklin Gothic Medium" panose="020B06030201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6600"/>
                  </a:solidFill>
                  <a:latin typeface="Franklin Gothic Medium" panose="020B06030201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6600"/>
                  </a:solidFill>
                  <a:latin typeface="Franklin Gothic Medium" panose="020B0603020102020204" pitchFamily="34" charset="0"/>
                </a:defRPr>
              </a:lvl9pPr>
            </a:lstStyle>
            <a:p>
              <a:pPr eaLnBrk="1" hangingPunct="1">
                <a:defRPr/>
              </a:pPr>
              <a:endParaRPr lang="pt-BR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Text Box 4">
            <a:extLst>
              <a:ext uri="{FF2B5EF4-FFF2-40B4-BE49-F238E27FC236}">
                <a16:creationId xmlns:a16="http://schemas.microsoft.com/office/drawing/2014/main" id="{34112809-D5E9-49A5-80DB-5CBEC525B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-26988"/>
            <a:ext cx="5003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3600" b="1">
                <a:solidFill>
                  <a:srgbClr val="FF0000"/>
                </a:solidFill>
                <a:latin typeface="Algerian" panose="04020705040A02060702" pitchFamily="82" charset="0"/>
              </a:rPr>
              <a:t>OS GRANDES MESTReS</a:t>
            </a:r>
          </a:p>
        </p:txBody>
      </p:sp>
      <p:sp>
        <p:nvSpPr>
          <p:cNvPr id="18435" name="Text Box 5">
            <a:extLst>
              <a:ext uri="{FF2B5EF4-FFF2-40B4-BE49-F238E27FC236}">
                <a16:creationId xmlns:a16="http://schemas.microsoft.com/office/drawing/2014/main" id="{463D8AAE-FA26-42DF-B119-C337029EC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775" y="10001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AA319324-C17F-4E85-A592-F1C9F2329648}"/>
              </a:ext>
            </a:extLst>
          </p:cNvPr>
          <p:cNvGrpSpPr>
            <a:grpSpLocks/>
          </p:cNvGrpSpPr>
          <p:nvPr/>
        </p:nvGrpSpPr>
        <p:grpSpPr bwMode="auto">
          <a:xfrm>
            <a:off x="684213" y="765175"/>
            <a:ext cx="1008062" cy="1701800"/>
            <a:chOff x="68" y="85"/>
            <a:chExt cx="680" cy="1117"/>
          </a:xfrm>
        </p:grpSpPr>
        <p:pic>
          <p:nvPicPr>
            <p:cNvPr id="18472" name="Picture 7">
              <a:extLst>
                <a:ext uri="{FF2B5EF4-FFF2-40B4-BE49-F238E27FC236}">
                  <a16:creationId xmlns:a16="http://schemas.microsoft.com/office/drawing/2014/main" id="{34698536-F2E5-4A49-8D43-8F4F3B6FEC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" y="85"/>
              <a:ext cx="680" cy="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73" name="Text Box 8">
              <a:extLst>
                <a:ext uri="{FF2B5EF4-FFF2-40B4-BE49-F238E27FC236}">
                  <a16:creationId xmlns:a16="http://schemas.microsoft.com/office/drawing/2014/main" id="{7AE65075-40E1-492E-AF10-67E01D3556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" y="981"/>
              <a:ext cx="497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>
                  <a:solidFill>
                    <a:schemeClr val="accent2"/>
                  </a:solidFill>
                </a:rPr>
                <a:t>Rama</a:t>
              </a:r>
            </a:p>
          </p:txBody>
        </p:sp>
      </p:grpSp>
      <p:grpSp>
        <p:nvGrpSpPr>
          <p:cNvPr id="3" name="Group 9">
            <a:extLst>
              <a:ext uri="{FF2B5EF4-FFF2-40B4-BE49-F238E27FC236}">
                <a16:creationId xmlns:a16="http://schemas.microsoft.com/office/drawing/2014/main" id="{C261C68E-F9BA-4CF3-B0BA-C4892040875D}"/>
              </a:ext>
            </a:extLst>
          </p:cNvPr>
          <p:cNvGrpSpPr>
            <a:grpSpLocks/>
          </p:cNvGrpSpPr>
          <p:nvPr/>
        </p:nvGrpSpPr>
        <p:grpSpPr bwMode="auto">
          <a:xfrm>
            <a:off x="4211638" y="692150"/>
            <a:ext cx="1020762" cy="1655763"/>
            <a:chOff x="930" y="119"/>
            <a:chExt cx="643" cy="1043"/>
          </a:xfrm>
        </p:grpSpPr>
        <p:pic>
          <p:nvPicPr>
            <p:cNvPr id="18470" name="Picture 10">
              <a:extLst>
                <a:ext uri="{FF2B5EF4-FFF2-40B4-BE49-F238E27FC236}">
                  <a16:creationId xmlns:a16="http://schemas.microsoft.com/office/drawing/2014/main" id="{0346BC43-C888-4EBD-B92E-C6D29D1F00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" y="119"/>
              <a:ext cx="643" cy="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71" name="Text Box 11">
              <a:extLst>
                <a:ext uri="{FF2B5EF4-FFF2-40B4-BE49-F238E27FC236}">
                  <a16:creationId xmlns:a16="http://schemas.microsoft.com/office/drawing/2014/main" id="{1CB99B74-9E1C-43AC-BFFC-903A43720C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0" y="950"/>
              <a:ext cx="58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>
                  <a:solidFill>
                    <a:schemeClr val="accent2"/>
                  </a:solidFill>
                </a:rPr>
                <a:t>Hermes</a:t>
              </a:r>
            </a:p>
          </p:txBody>
        </p:sp>
      </p:grpSp>
      <p:grpSp>
        <p:nvGrpSpPr>
          <p:cNvPr id="4" name="Group 50">
            <a:extLst>
              <a:ext uri="{FF2B5EF4-FFF2-40B4-BE49-F238E27FC236}">
                <a16:creationId xmlns:a16="http://schemas.microsoft.com/office/drawing/2014/main" id="{85D5DFFD-D57C-4FE2-ADAD-A719D7CB4B5D}"/>
              </a:ext>
            </a:extLst>
          </p:cNvPr>
          <p:cNvGrpSpPr>
            <a:grpSpLocks/>
          </p:cNvGrpSpPr>
          <p:nvPr/>
        </p:nvGrpSpPr>
        <p:grpSpPr bwMode="auto">
          <a:xfrm>
            <a:off x="2498725" y="765175"/>
            <a:ext cx="993775" cy="1633538"/>
            <a:chOff x="1610" y="482"/>
            <a:chExt cx="626" cy="1029"/>
          </a:xfrm>
        </p:grpSpPr>
        <p:pic>
          <p:nvPicPr>
            <p:cNvPr id="18468" name="Picture 13">
              <a:extLst>
                <a:ext uri="{FF2B5EF4-FFF2-40B4-BE49-F238E27FC236}">
                  <a16:creationId xmlns:a16="http://schemas.microsoft.com/office/drawing/2014/main" id="{8D8469D1-413A-475E-A38D-EEDA9A7EFC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0" y="482"/>
              <a:ext cx="626" cy="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9" name="Text Box 14">
              <a:extLst>
                <a:ext uri="{FF2B5EF4-FFF2-40B4-BE49-F238E27FC236}">
                  <a16:creationId xmlns:a16="http://schemas.microsoft.com/office/drawing/2014/main" id="{FA219904-0599-4F45-93E5-BA8C5D286A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1" y="1299"/>
              <a:ext cx="51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>
                  <a:solidFill>
                    <a:schemeClr val="accent2"/>
                  </a:solidFill>
                </a:rPr>
                <a:t>Crisna</a:t>
              </a:r>
            </a:p>
          </p:txBody>
        </p:sp>
      </p:grpSp>
      <p:grpSp>
        <p:nvGrpSpPr>
          <p:cNvPr id="5" name="Group 15">
            <a:extLst>
              <a:ext uri="{FF2B5EF4-FFF2-40B4-BE49-F238E27FC236}">
                <a16:creationId xmlns:a16="http://schemas.microsoft.com/office/drawing/2014/main" id="{5DB30306-D4B0-4E82-875B-9F6453F4C9A2}"/>
              </a:ext>
            </a:extLst>
          </p:cNvPr>
          <p:cNvGrpSpPr>
            <a:grpSpLocks/>
          </p:cNvGrpSpPr>
          <p:nvPr/>
        </p:nvGrpSpPr>
        <p:grpSpPr bwMode="auto">
          <a:xfrm>
            <a:off x="2411413" y="2636838"/>
            <a:ext cx="1150937" cy="1736725"/>
            <a:chOff x="113" y="1253"/>
            <a:chExt cx="748" cy="1125"/>
          </a:xfrm>
        </p:grpSpPr>
        <p:pic>
          <p:nvPicPr>
            <p:cNvPr id="18466" name="Picture 16">
              <a:extLst>
                <a:ext uri="{FF2B5EF4-FFF2-40B4-BE49-F238E27FC236}">
                  <a16:creationId xmlns:a16="http://schemas.microsoft.com/office/drawing/2014/main" id="{A1816B0B-4321-40FE-B6D0-758C3F16AD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1253"/>
              <a:ext cx="748" cy="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7" name="Text Box 17">
              <a:extLst>
                <a:ext uri="{FF2B5EF4-FFF2-40B4-BE49-F238E27FC236}">
                  <a16:creationId xmlns:a16="http://schemas.microsoft.com/office/drawing/2014/main" id="{17390025-646C-418E-ADD4-9569F46786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2160"/>
              <a:ext cx="567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>
                  <a:solidFill>
                    <a:schemeClr val="accent2"/>
                  </a:solidFill>
                </a:rPr>
                <a:t>Moisés</a:t>
              </a:r>
            </a:p>
          </p:txBody>
        </p:sp>
      </p:grpSp>
      <p:grpSp>
        <p:nvGrpSpPr>
          <p:cNvPr id="6" name="Group 45">
            <a:extLst>
              <a:ext uri="{FF2B5EF4-FFF2-40B4-BE49-F238E27FC236}">
                <a16:creationId xmlns:a16="http://schemas.microsoft.com/office/drawing/2014/main" id="{B43CF3CD-FF96-4FC6-9087-1A4E5A95B6D2}"/>
              </a:ext>
            </a:extLst>
          </p:cNvPr>
          <p:cNvGrpSpPr>
            <a:grpSpLocks/>
          </p:cNvGrpSpPr>
          <p:nvPr/>
        </p:nvGrpSpPr>
        <p:grpSpPr bwMode="auto">
          <a:xfrm>
            <a:off x="6227763" y="836613"/>
            <a:ext cx="1368425" cy="1489075"/>
            <a:chOff x="3923" y="527"/>
            <a:chExt cx="862" cy="938"/>
          </a:xfrm>
        </p:grpSpPr>
        <p:pic>
          <p:nvPicPr>
            <p:cNvPr id="18464" name="Picture 19">
              <a:extLst>
                <a:ext uri="{FF2B5EF4-FFF2-40B4-BE49-F238E27FC236}">
                  <a16:creationId xmlns:a16="http://schemas.microsoft.com/office/drawing/2014/main" id="{85D1F12A-063B-4DD4-A702-26A0B3464B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" y="527"/>
              <a:ext cx="862" cy="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5" name="Text Box 20">
              <a:extLst>
                <a:ext uri="{FF2B5EF4-FFF2-40B4-BE49-F238E27FC236}">
                  <a16:creationId xmlns:a16="http://schemas.microsoft.com/office/drawing/2014/main" id="{6AF6B460-FAF6-4211-9DD1-24FE2D3743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1" y="1253"/>
              <a:ext cx="71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>
                  <a:solidFill>
                    <a:schemeClr val="accent2"/>
                  </a:solidFill>
                </a:rPr>
                <a:t>Zoroastro</a:t>
              </a:r>
            </a:p>
          </p:txBody>
        </p:sp>
      </p:grpSp>
      <p:grpSp>
        <p:nvGrpSpPr>
          <p:cNvPr id="7" name="Group 21">
            <a:extLst>
              <a:ext uri="{FF2B5EF4-FFF2-40B4-BE49-F238E27FC236}">
                <a16:creationId xmlns:a16="http://schemas.microsoft.com/office/drawing/2014/main" id="{8206AAC9-A1B1-4B87-97C2-64D119961949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2636838"/>
            <a:ext cx="1301750" cy="1704975"/>
            <a:chOff x="3560" y="73"/>
            <a:chExt cx="820" cy="1074"/>
          </a:xfrm>
        </p:grpSpPr>
        <p:pic>
          <p:nvPicPr>
            <p:cNvPr id="18462" name="Picture 22">
              <a:extLst>
                <a:ext uri="{FF2B5EF4-FFF2-40B4-BE49-F238E27FC236}">
                  <a16:creationId xmlns:a16="http://schemas.microsoft.com/office/drawing/2014/main" id="{F26EF5D8-3EA9-44CD-86D1-1D69B178A4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0" y="73"/>
              <a:ext cx="820" cy="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3" name="Text Box 23">
              <a:extLst>
                <a:ext uri="{FF2B5EF4-FFF2-40B4-BE49-F238E27FC236}">
                  <a16:creationId xmlns:a16="http://schemas.microsoft.com/office/drawing/2014/main" id="{C0F4A7B1-B053-46A8-80F7-7B81110595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2" y="935"/>
              <a:ext cx="59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>
                  <a:solidFill>
                    <a:schemeClr val="accent2"/>
                  </a:solidFill>
                </a:rPr>
                <a:t>Lao Tse</a:t>
              </a:r>
            </a:p>
          </p:txBody>
        </p:sp>
      </p:grpSp>
      <p:grpSp>
        <p:nvGrpSpPr>
          <p:cNvPr id="8" name="Group 24">
            <a:extLst>
              <a:ext uri="{FF2B5EF4-FFF2-40B4-BE49-F238E27FC236}">
                <a16:creationId xmlns:a16="http://schemas.microsoft.com/office/drawing/2014/main" id="{D0BE71EA-29EB-43B7-A33A-D663F832292E}"/>
              </a:ext>
            </a:extLst>
          </p:cNvPr>
          <p:cNvGrpSpPr>
            <a:grpSpLocks/>
          </p:cNvGrpSpPr>
          <p:nvPr/>
        </p:nvGrpSpPr>
        <p:grpSpPr bwMode="auto">
          <a:xfrm>
            <a:off x="6581775" y="2565400"/>
            <a:ext cx="1158875" cy="1631950"/>
            <a:chOff x="1908" y="2478"/>
            <a:chExt cx="730" cy="1028"/>
          </a:xfrm>
        </p:grpSpPr>
        <p:pic>
          <p:nvPicPr>
            <p:cNvPr id="18460" name="Picture 25">
              <a:extLst>
                <a:ext uri="{FF2B5EF4-FFF2-40B4-BE49-F238E27FC236}">
                  <a16:creationId xmlns:a16="http://schemas.microsoft.com/office/drawing/2014/main" id="{905D8FDF-FD4E-42BA-833D-73606D43C2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8" y="2478"/>
              <a:ext cx="730" cy="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1" name="Text Box 26">
              <a:extLst>
                <a:ext uri="{FF2B5EF4-FFF2-40B4-BE49-F238E27FC236}">
                  <a16:creationId xmlns:a16="http://schemas.microsoft.com/office/drawing/2014/main" id="{4F5AECEE-7134-4719-90D6-BD00DD75E8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7" y="3294"/>
              <a:ext cx="69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>
                  <a:solidFill>
                    <a:schemeClr val="accent2"/>
                  </a:solidFill>
                </a:rPr>
                <a:t>Pitágoras</a:t>
              </a:r>
            </a:p>
          </p:txBody>
        </p:sp>
      </p:grpSp>
      <p:grpSp>
        <p:nvGrpSpPr>
          <p:cNvPr id="9" name="Group 27">
            <a:extLst>
              <a:ext uri="{FF2B5EF4-FFF2-40B4-BE49-F238E27FC236}">
                <a16:creationId xmlns:a16="http://schemas.microsoft.com/office/drawing/2014/main" id="{40C677EA-23A0-41A1-A7CF-EC592D3E68C5}"/>
              </a:ext>
            </a:extLst>
          </p:cNvPr>
          <p:cNvGrpSpPr>
            <a:grpSpLocks/>
          </p:cNvGrpSpPr>
          <p:nvPr/>
        </p:nvGrpSpPr>
        <p:grpSpPr bwMode="auto">
          <a:xfrm>
            <a:off x="2484438" y="4724400"/>
            <a:ext cx="1203325" cy="1560513"/>
            <a:chOff x="2789" y="2523"/>
            <a:chExt cx="758" cy="983"/>
          </a:xfrm>
        </p:grpSpPr>
        <p:pic>
          <p:nvPicPr>
            <p:cNvPr id="18458" name="Picture 28">
              <a:extLst>
                <a:ext uri="{FF2B5EF4-FFF2-40B4-BE49-F238E27FC236}">
                  <a16:creationId xmlns:a16="http://schemas.microsoft.com/office/drawing/2014/main" id="{639D6EB7-834C-47F0-B991-495693C5F7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" y="2523"/>
              <a:ext cx="758" cy="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9" name="Text Box 29">
              <a:extLst>
                <a:ext uri="{FF2B5EF4-FFF2-40B4-BE49-F238E27FC236}">
                  <a16:creationId xmlns:a16="http://schemas.microsoft.com/office/drawing/2014/main" id="{47566125-EE31-44C7-A460-8F0FB967FB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4" y="3294"/>
              <a:ext cx="50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>
                  <a:solidFill>
                    <a:schemeClr val="accent2"/>
                  </a:solidFill>
                </a:rPr>
                <a:t>Platão</a:t>
              </a:r>
            </a:p>
          </p:txBody>
        </p:sp>
      </p:grpSp>
      <p:grpSp>
        <p:nvGrpSpPr>
          <p:cNvPr id="10" name="Group 36">
            <a:extLst>
              <a:ext uri="{FF2B5EF4-FFF2-40B4-BE49-F238E27FC236}">
                <a16:creationId xmlns:a16="http://schemas.microsoft.com/office/drawing/2014/main" id="{16F26089-D63C-4357-B3C9-B7A1751FD320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4652963"/>
            <a:ext cx="1368425" cy="1698625"/>
            <a:chOff x="3470" y="1706"/>
            <a:chExt cx="768" cy="981"/>
          </a:xfrm>
        </p:grpSpPr>
        <p:pic>
          <p:nvPicPr>
            <p:cNvPr id="18456" name="Picture 31" descr="Socrates">
              <a:extLst>
                <a:ext uri="{FF2B5EF4-FFF2-40B4-BE49-F238E27FC236}">
                  <a16:creationId xmlns:a16="http://schemas.microsoft.com/office/drawing/2014/main" id="{0292F50C-3A17-4ACE-A9C5-7CA4ACC93A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0" y="1706"/>
              <a:ext cx="768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7" name="Text Box 34">
              <a:extLst>
                <a:ext uri="{FF2B5EF4-FFF2-40B4-BE49-F238E27FC236}">
                  <a16:creationId xmlns:a16="http://schemas.microsoft.com/office/drawing/2014/main" id="{CB3C423C-FD86-4106-BF17-E8A7FA5AC6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8" y="2492"/>
              <a:ext cx="584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>
                  <a:solidFill>
                    <a:schemeClr val="accent2"/>
                  </a:solidFill>
                </a:rPr>
                <a:t>Sócrates</a:t>
              </a:r>
            </a:p>
          </p:txBody>
        </p:sp>
      </p:grpSp>
      <p:grpSp>
        <p:nvGrpSpPr>
          <p:cNvPr id="11" name="Group 41">
            <a:extLst>
              <a:ext uri="{FF2B5EF4-FFF2-40B4-BE49-F238E27FC236}">
                <a16:creationId xmlns:a16="http://schemas.microsoft.com/office/drawing/2014/main" id="{CD222815-ACA3-460A-AA49-8F717DB2E777}"/>
              </a:ext>
            </a:extLst>
          </p:cNvPr>
          <p:cNvGrpSpPr>
            <a:grpSpLocks/>
          </p:cNvGrpSpPr>
          <p:nvPr/>
        </p:nvGrpSpPr>
        <p:grpSpPr bwMode="auto">
          <a:xfrm>
            <a:off x="4140200" y="2636838"/>
            <a:ext cx="1871663" cy="1673225"/>
            <a:chOff x="1701" y="1681"/>
            <a:chExt cx="1179" cy="1054"/>
          </a:xfrm>
        </p:grpSpPr>
        <p:pic>
          <p:nvPicPr>
            <p:cNvPr id="18454" name="Picture 38" descr="orfeu02">
              <a:extLst>
                <a:ext uri="{FF2B5EF4-FFF2-40B4-BE49-F238E27FC236}">
                  <a16:creationId xmlns:a16="http://schemas.microsoft.com/office/drawing/2014/main" id="{D903DC91-6B9A-4D62-8A77-F06CE33CC0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1" y="1681"/>
              <a:ext cx="1179" cy="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5" name="Text Box 39">
              <a:extLst>
                <a:ext uri="{FF2B5EF4-FFF2-40B4-BE49-F238E27FC236}">
                  <a16:creationId xmlns:a16="http://schemas.microsoft.com/office/drawing/2014/main" id="{BBC2F847-2709-46B8-B65D-1A4B8B57C0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3" y="2523"/>
              <a:ext cx="45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>
                  <a:solidFill>
                    <a:schemeClr val="accent2"/>
                  </a:solidFill>
                </a:rPr>
                <a:t>Orfeu</a:t>
              </a:r>
            </a:p>
          </p:txBody>
        </p:sp>
      </p:grpSp>
      <p:grpSp>
        <p:nvGrpSpPr>
          <p:cNvPr id="12" name="Group 46">
            <a:extLst>
              <a:ext uri="{FF2B5EF4-FFF2-40B4-BE49-F238E27FC236}">
                <a16:creationId xmlns:a16="http://schemas.microsoft.com/office/drawing/2014/main" id="{A366FB9E-4655-47C9-98F5-8318C713314C}"/>
              </a:ext>
            </a:extLst>
          </p:cNvPr>
          <p:cNvGrpSpPr>
            <a:grpSpLocks/>
          </p:cNvGrpSpPr>
          <p:nvPr/>
        </p:nvGrpSpPr>
        <p:grpSpPr bwMode="auto">
          <a:xfrm>
            <a:off x="4500563" y="4365625"/>
            <a:ext cx="1301750" cy="2181225"/>
            <a:chOff x="1292" y="2881"/>
            <a:chExt cx="820" cy="1374"/>
          </a:xfrm>
        </p:grpSpPr>
        <p:pic>
          <p:nvPicPr>
            <p:cNvPr id="18452" name="Picture 43" descr="siddhartha-gautama-sm">
              <a:extLst>
                <a:ext uri="{FF2B5EF4-FFF2-40B4-BE49-F238E27FC236}">
                  <a16:creationId xmlns:a16="http://schemas.microsoft.com/office/drawing/2014/main" id="{B87B67D2-2702-4D6A-AB7C-8EACA1117C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2" y="2881"/>
              <a:ext cx="820" cy="1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3" name="Text Box 44">
              <a:extLst>
                <a:ext uri="{FF2B5EF4-FFF2-40B4-BE49-F238E27FC236}">
                  <a16:creationId xmlns:a16="http://schemas.microsoft.com/office/drawing/2014/main" id="{F0CF4B39-3211-4B56-8A38-7B2250AF0F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3" y="3929"/>
              <a:ext cx="594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400" b="1">
                  <a:solidFill>
                    <a:schemeClr val="accent2"/>
                  </a:solidFill>
                </a:rPr>
                <a:t>Sidartha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400" b="1">
                  <a:solidFill>
                    <a:schemeClr val="accent2"/>
                  </a:solidFill>
                </a:rPr>
                <a:t>Gautama</a:t>
              </a:r>
            </a:p>
          </p:txBody>
        </p:sp>
      </p:grpSp>
      <p:grpSp>
        <p:nvGrpSpPr>
          <p:cNvPr id="13" name="Group 51">
            <a:extLst>
              <a:ext uri="{FF2B5EF4-FFF2-40B4-BE49-F238E27FC236}">
                <a16:creationId xmlns:a16="http://schemas.microsoft.com/office/drawing/2014/main" id="{9EDCD973-41CE-4229-99B0-924BB9D5646D}"/>
              </a:ext>
            </a:extLst>
          </p:cNvPr>
          <p:cNvGrpSpPr>
            <a:grpSpLocks/>
          </p:cNvGrpSpPr>
          <p:nvPr/>
        </p:nvGrpSpPr>
        <p:grpSpPr bwMode="auto">
          <a:xfrm>
            <a:off x="6732588" y="4437063"/>
            <a:ext cx="1208087" cy="1992312"/>
            <a:chOff x="2517" y="2931"/>
            <a:chExt cx="761" cy="1255"/>
          </a:xfrm>
        </p:grpSpPr>
        <p:pic>
          <p:nvPicPr>
            <p:cNvPr id="18450" name="Picture 48" descr="0871_jesus_resurrection_christian_clipart-copia">
              <a:extLst>
                <a:ext uri="{FF2B5EF4-FFF2-40B4-BE49-F238E27FC236}">
                  <a16:creationId xmlns:a16="http://schemas.microsoft.com/office/drawing/2014/main" id="{B1598587-7572-4CD3-A18C-B9CA148844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2931"/>
              <a:ext cx="761" cy="1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1" name="Text Box 49">
              <a:extLst>
                <a:ext uri="{FF2B5EF4-FFF2-40B4-BE49-F238E27FC236}">
                  <a16:creationId xmlns:a16="http://schemas.microsoft.com/office/drawing/2014/main" id="{A9CD607B-382A-4E77-A9B7-05F5659BB9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8" y="3974"/>
              <a:ext cx="47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2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>
                  <a:solidFill>
                    <a:schemeClr val="accent2"/>
                  </a:solidFill>
                </a:rPr>
                <a:t>Jesus</a:t>
              </a:r>
            </a:p>
          </p:txBody>
        </p:sp>
      </p:grpSp>
      <p:sp>
        <p:nvSpPr>
          <p:cNvPr id="18448" name="AutoShape 52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63C8C779-B036-4ED9-ABD2-B8922E7A0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7125" y="6165850"/>
            <a:ext cx="217488" cy="215900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600">
              <a:solidFill>
                <a:srgbClr val="006600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8449" name="Text Box 53">
            <a:extLst>
              <a:ext uri="{FF2B5EF4-FFF2-40B4-BE49-F238E27FC236}">
                <a16:creationId xmlns:a16="http://schemas.microsoft.com/office/drawing/2014/main" id="{0518D10B-2EBA-4797-AEA2-3DFCFD83D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8713" y="6437313"/>
            <a:ext cx="2873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400">
                <a:latin typeface="Britannic Bold" panose="020B0903060703020204" pitchFamily="34" charset="0"/>
              </a:rPr>
              <a:t>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6DCFEA32-3613-4A27-B5C1-0FEA68293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81000"/>
            <a:ext cx="79406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4">
              <a:spcBef>
                <a:spcPct val="0"/>
              </a:spcBef>
              <a:buClrTx/>
              <a:buFontTx/>
              <a:buNone/>
            </a:pPr>
            <a:r>
              <a:rPr lang="pt-BR" altLang="pt-BR" sz="2400">
                <a:solidFill>
                  <a:schemeClr val="accent1"/>
                </a:solidFill>
              </a:rPr>
              <a:t> </a:t>
            </a:r>
            <a:r>
              <a:rPr lang="pt-BR" altLang="pt-BR" sz="4000" b="1" u="sng">
                <a:solidFill>
                  <a:schemeClr val="accent1"/>
                </a:solidFill>
              </a:rPr>
              <a:t>COMO ERA O MUNDO</a:t>
            </a:r>
            <a:endParaRPr lang="pt-BR" altLang="pt-BR" sz="2400" b="1" u="sng"/>
          </a:p>
        </p:txBody>
      </p:sp>
      <p:pic>
        <p:nvPicPr>
          <p:cNvPr id="19459" name="Picture 3" descr="lemuriamap00">
            <a:extLst>
              <a:ext uri="{FF2B5EF4-FFF2-40B4-BE49-F238E27FC236}">
                <a16:creationId xmlns:a16="http://schemas.microsoft.com/office/drawing/2014/main" id="{1A9FFC3E-DBD1-4B9F-B192-905FB83E6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775" y="1117600"/>
            <a:ext cx="8785225" cy="574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4">
            <a:extLst>
              <a:ext uri="{FF2B5EF4-FFF2-40B4-BE49-F238E27FC236}">
                <a16:creationId xmlns:a16="http://schemas.microsoft.com/office/drawing/2014/main" id="{1AC12B4B-2563-426C-A13C-2F90355A3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3716338"/>
            <a:ext cx="431800" cy="1192212"/>
          </a:xfrm>
          <a:prstGeom prst="rect">
            <a:avLst/>
          </a:prstGeom>
          <a:solidFill>
            <a:srgbClr val="FFFF99">
              <a:alpha val="67058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chemeClr val="accent2"/>
                </a:solidFill>
              </a:rPr>
              <a:t>s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chemeClr val="accent2"/>
                </a:solidFill>
              </a:rPr>
              <a:t>u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19461" name="Text Box 5">
            <a:extLst>
              <a:ext uri="{FF2B5EF4-FFF2-40B4-BE49-F238E27FC236}">
                <a16:creationId xmlns:a16="http://schemas.microsoft.com/office/drawing/2014/main" id="{9DC29220-CE9A-4DF7-A3A3-831748F9E208}"/>
              </a:ext>
            </a:extLst>
          </p:cNvPr>
          <p:cNvSpPr txBox="1">
            <a:spLocks noChangeArrowheads="1"/>
          </p:cNvSpPr>
          <p:nvPr/>
        </p:nvSpPr>
        <p:spPr bwMode="auto">
          <a:xfrm rot="-1172477">
            <a:off x="5651500" y="3141663"/>
            <a:ext cx="431800" cy="1192212"/>
          </a:xfrm>
          <a:prstGeom prst="rect">
            <a:avLst/>
          </a:prstGeom>
          <a:solidFill>
            <a:srgbClr val="FFFF99">
              <a:alpha val="67058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chemeClr val="accent2"/>
                </a:solidFill>
              </a:rPr>
              <a:t>s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chemeClr val="accent2"/>
                </a:solidFill>
              </a:rPr>
              <a:t>u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19462" name="Text Box 7">
            <a:extLst>
              <a:ext uri="{FF2B5EF4-FFF2-40B4-BE49-F238E27FC236}">
                <a16:creationId xmlns:a16="http://schemas.microsoft.com/office/drawing/2014/main" id="{1C37E8CF-F4FD-4A0E-BBF8-7AC8C7085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1989138"/>
            <a:ext cx="431800" cy="779462"/>
          </a:xfrm>
          <a:prstGeom prst="rect">
            <a:avLst/>
          </a:prstGeom>
          <a:solidFill>
            <a:srgbClr val="FFFF99">
              <a:alpha val="67058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chemeClr val="accent2"/>
                </a:solidFill>
              </a:rPr>
              <a:t>R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19463" name="Text Box 8">
            <a:extLst>
              <a:ext uri="{FF2B5EF4-FFF2-40B4-BE49-F238E27FC236}">
                <a16:creationId xmlns:a16="http://schemas.microsoft.com/office/drawing/2014/main" id="{A5FADC37-C069-4DC4-A5BE-E293613638C4}"/>
              </a:ext>
            </a:extLst>
          </p:cNvPr>
          <p:cNvSpPr txBox="1">
            <a:spLocks noChangeArrowheads="1"/>
          </p:cNvSpPr>
          <p:nvPr/>
        </p:nvSpPr>
        <p:spPr bwMode="auto">
          <a:xfrm rot="-1874548">
            <a:off x="7451725" y="4365625"/>
            <a:ext cx="431800" cy="779463"/>
          </a:xfrm>
          <a:prstGeom prst="rect">
            <a:avLst/>
          </a:prstGeom>
          <a:solidFill>
            <a:srgbClr val="FFFF99">
              <a:alpha val="67058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chemeClr val="accent2"/>
                </a:solidFill>
              </a:rPr>
              <a:t>R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chemeClr val="accent2"/>
                </a:solidFill>
              </a:rPr>
              <a:t>N</a:t>
            </a:r>
          </a:p>
        </p:txBody>
      </p:sp>
      <p:sp>
        <p:nvSpPr>
          <p:cNvPr id="19464" name="Text Box 9">
            <a:extLst>
              <a:ext uri="{FF2B5EF4-FFF2-40B4-BE49-F238E27FC236}">
                <a16:creationId xmlns:a16="http://schemas.microsoft.com/office/drawing/2014/main" id="{5704BD3F-3DCC-4F6F-BC1E-2306D71548A5}"/>
              </a:ext>
            </a:extLst>
          </p:cNvPr>
          <p:cNvSpPr txBox="1">
            <a:spLocks noChangeArrowheads="1"/>
          </p:cNvSpPr>
          <p:nvPr/>
        </p:nvSpPr>
        <p:spPr bwMode="auto">
          <a:xfrm rot="-1862613">
            <a:off x="4932363" y="3573463"/>
            <a:ext cx="431800" cy="779462"/>
          </a:xfrm>
          <a:prstGeom prst="rect">
            <a:avLst/>
          </a:prstGeom>
          <a:solidFill>
            <a:srgbClr val="FFFF99">
              <a:alpha val="67058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chemeClr val="accent2"/>
                </a:solidFill>
              </a:rPr>
              <a:t>R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19465" name="Text Box 10">
            <a:extLst>
              <a:ext uri="{FF2B5EF4-FFF2-40B4-BE49-F238E27FC236}">
                <a16:creationId xmlns:a16="http://schemas.microsoft.com/office/drawing/2014/main" id="{2FD1C77B-2B12-4C80-B963-EA90126E0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1916113"/>
            <a:ext cx="431800" cy="779462"/>
          </a:xfrm>
          <a:prstGeom prst="rect">
            <a:avLst/>
          </a:prstGeom>
          <a:solidFill>
            <a:srgbClr val="FFFF99">
              <a:alpha val="67058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chemeClr val="accent2"/>
                </a:solidFill>
              </a:rPr>
              <a:t>R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19466" name="Text Box 11">
            <a:extLst>
              <a:ext uri="{FF2B5EF4-FFF2-40B4-BE49-F238E27FC236}">
                <a16:creationId xmlns:a16="http://schemas.microsoft.com/office/drawing/2014/main" id="{E6C8E863-BEF7-4AB7-B06A-50E7FB05E26B}"/>
              </a:ext>
            </a:extLst>
          </p:cNvPr>
          <p:cNvSpPr txBox="1">
            <a:spLocks noChangeArrowheads="1"/>
          </p:cNvSpPr>
          <p:nvPr/>
        </p:nvSpPr>
        <p:spPr bwMode="auto">
          <a:xfrm rot="-1862613">
            <a:off x="6804025" y="3573463"/>
            <a:ext cx="431800" cy="779462"/>
          </a:xfrm>
          <a:prstGeom prst="rect">
            <a:avLst/>
          </a:prstGeom>
          <a:solidFill>
            <a:srgbClr val="FFFF99">
              <a:alpha val="67058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chemeClr val="accent2"/>
                </a:solidFill>
              </a:rPr>
              <a:t>R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chemeClr val="accent2"/>
                </a:solidFill>
              </a:rPr>
              <a:t>V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9BBEC736-7025-4A78-9E7E-BC377529A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81000"/>
            <a:ext cx="79406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4">
              <a:spcBef>
                <a:spcPct val="0"/>
              </a:spcBef>
              <a:buClrTx/>
              <a:buFontTx/>
              <a:buNone/>
            </a:pPr>
            <a:r>
              <a:rPr lang="pt-BR" altLang="pt-BR" sz="2400">
                <a:solidFill>
                  <a:schemeClr val="accent1"/>
                </a:solidFill>
              </a:rPr>
              <a:t> </a:t>
            </a:r>
            <a:r>
              <a:rPr lang="pt-BR" altLang="pt-BR" sz="4000" b="1" u="sng">
                <a:solidFill>
                  <a:schemeClr val="accent1"/>
                </a:solidFill>
              </a:rPr>
              <a:t>COMO ERA O MUNDO</a:t>
            </a:r>
            <a:endParaRPr lang="pt-BR" altLang="pt-BR" sz="2400" b="1" u="sng"/>
          </a:p>
        </p:txBody>
      </p:sp>
      <p:pic>
        <p:nvPicPr>
          <p:cNvPr id="21507" name="Picture 10" descr="lemuria">
            <a:extLst>
              <a:ext uri="{FF2B5EF4-FFF2-40B4-BE49-F238E27FC236}">
                <a16:creationId xmlns:a16="http://schemas.microsoft.com/office/drawing/2014/main" id="{543347C9-0680-42E5-96CA-4BB00F102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6700" y="254000"/>
            <a:ext cx="6070600" cy="63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3">
            <a:extLst>
              <a:ext uri="{FF2B5EF4-FFF2-40B4-BE49-F238E27FC236}">
                <a16:creationId xmlns:a16="http://schemas.microsoft.com/office/drawing/2014/main" id="{92C08B18-CBE4-4A09-9930-1A808375F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205038"/>
            <a:ext cx="13890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23555" name="Text Box 4">
            <a:extLst>
              <a:ext uri="{FF2B5EF4-FFF2-40B4-BE49-F238E27FC236}">
                <a16:creationId xmlns:a16="http://schemas.microsoft.com/office/drawing/2014/main" id="{CEFBD023-CAD7-4D28-904C-0A47ADA12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484313"/>
            <a:ext cx="7561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400"/>
              <a:t>   </a:t>
            </a:r>
            <a:r>
              <a:rPr lang="pt-BR" altLang="pt-BR" sz="2400" b="1" u="sng">
                <a:solidFill>
                  <a:srgbClr val="000000"/>
                </a:solidFill>
              </a:rPr>
              <a:t>RAÇA NEGRA</a:t>
            </a:r>
            <a:r>
              <a:rPr lang="pt-BR" altLang="pt-BR" sz="2400" b="1">
                <a:solidFill>
                  <a:srgbClr val="000000"/>
                </a:solidFill>
              </a:rPr>
              <a:t>                  X         </a:t>
            </a:r>
            <a:r>
              <a:rPr lang="pt-BR" altLang="pt-BR" sz="2400" b="1" u="sng">
                <a:solidFill>
                  <a:srgbClr val="000000"/>
                </a:solidFill>
              </a:rPr>
              <a:t>RAÇA BRANCA</a:t>
            </a:r>
          </a:p>
        </p:txBody>
      </p:sp>
      <p:sp>
        <p:nvSpPr>
          <p:cNvPr id="23556" name="Text Box 5">
            <a:extLst>
              <a:ext uri="{FF2B5EF4-FFF2-40B4-BE49-F238E27FC236}">
                <a16:creationId xmlns:a16="http://schemas.microsoft.com/office/drawing/2014/main" id="{2EF79809-4E45-4ABD-8890-002AE4548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636838"/>
            <a:ext cx="1584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23557" name="Text Box 6">
            <a:extLst>
              <a:ext uri="{FF2B5EF4-FFF2-40B4-BE49-F238E27FC236}">
                <a16:creationId xmlns:a16="http://schemas.microsoft.com/office/drawing/2014/main" id="{202E50E4-FAE2-43D4-96FE-3718689B3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2924175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40967" name="Text Box 7">
            <a:extLst>
              <a:ext uri="{FF2B5EF4-FFF2-40B4-BE49-F238E27FC236}">
                <a16:creationId xmlns:a16="http://schemas.microsoft.com/office/drawing/2014/main" id="{C76948CE-1E45-4F22-956A-95418A513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205038"/>
            <a:ext cx="2951162" cy="2465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Monoteísmo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Unidade de Deus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Princípio sem forma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Absoluto</a:t>
            </a:r>
          </a:p>
        </p:txBody>
      </p:sp>
      <p:sp>
        <p:nvSpPr>
          <p:cNvPr id="23559" name="Text Box 8">
            <a:extLst>
              <a:ext uri="{FF2B5EF4-FFF2-40B4-BE49-F238E27FC236}">
                <a16:creationId xmlns:a16="http://schemas.microsoft.com/office/drawing/2014/main" id="{2D33DE44-0251-443F-A8E4-14C3E7AEB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3573463"/>
            <a:ext cx="24479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40970" name="Text Box 10">
            <a:extLst>
              <a:ext uri="{FF2B5EF4-FFF2-40B4-BE49-F238E27FC236}">
                <a16:creationId xmlns:a16="http://schemas.microsoft.com/office/drawing/2014/main" id="{DB255571-682F-424C-AA58-E4C83FC7A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3188" y="2205038"/>
            <a:ext cx="3565525" cy="2405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Politeísmo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Diversidade de Deus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Personificação:</a:t>
            </a:r>
            <a:r>
              <a:rPr lang="pt-BR" altLang="pt-BR" sz="2000" b="1">
                <a:solidFill>
                  <a:srgbClr val="000000"/>
                </a:solidFill>
              </a:rPr>
              <a:t> Mitologia </a:t>
            </a:r>
            <a:endParaRPr lang="pt-BR" altLang="pt-BR" sz="2400" b="1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Relativo</a:t>
            </a:r>
          </a:p>
        </p:txBody>
      </p:sp>
      <p:sp>
        <p:nvSpPr>
          <p:cNvPr id="40971" name="Text Box 11">
            <a:extLst>
              <a:ext uri="{FF2B5EF4-FFF2-40B4-BE49-F238E27FC236}">
                <a16:creationId xmlns:a16="http://schemas.microsoft.com/office/drawing/2014/main" id="{D209ABC6-AA6C-4CD5-91FC-4C1EC1121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724400"/>
            <a:ext cx="4211638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Princípios absolutos e superiores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Idéias de unidade e universalidade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De Deus para o Homem</a:t>
            </a:r>
          </a:p>
        </p:txBody>
      </p:sp>
      <p:sp>
        <p:nvSpPr>
          <p:cNvPr id="40972" name="Text Box 12">
            <a:extLst>
              <a:ext uri="{FF2B5EF4-FFF2-40B4-BE49-F238E27FC236}">
                <a16:creationId xmlns:a16="http://schemas.microsoft.com/office/drawing/2014/main" id="{E16ED45B-881C-491D-B410-53D6DEBF5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7188" y="4724400"/>
            <a:ext cx="3095625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Evolução ascendente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Diversidade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Do Homem para Deus</a:t>
            </a:r>
          </a:p>
        </p:txBody>
      </p:sp>
      <p:sp>
        <p:nvSpPr>
          <p:cNvPr id="23563" name="Line 13">
            <a:extLst>
              <a:ext uri="{FF2B5EF4-FFF2-40B4-BE49-F238E27FC236}">
                <a16:creationId xmlns:a16="http://schemas.microsoft.com/office/drawing/2014/main" id="{4770967E-8AA6-4100-B9B8-1ABEEBBB9C81}"/>
              </a:ext>
            </a:extLst>
          </p:cNvPr>
          <p:cNvSpPr>
            <a:spLocks noChangeShapeType="1"/>
          </p:cNvSpPr>
          <p:nvPr/>
        </p:nvSpPr>
        <p:spPr bwMode="auto">
          <a:xfrm>
            <a:off x="4427538" y="2060575"/>
            <a:ext cx="0" cy="41767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3564" name="Line 14">
            <a:extLst>
              <a:ext uri="{FF2B5EF4-FFF2-40B4-BE49-F238E27FC236}">
                <a16:creationId xmlns:a16="http://schemas.microsoft.com/office/drawing/2014/main" id="{E6B9F580-12C2-4FE2-9691-015B46FACF4C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288" y="4652963"/>
            <a:ext cx="80645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9C42A5ED-4A8A-41B9-85B5-CE5F8291AC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7" grpId="0"/>
      <p:bldP spid="40970" grpId="0"/>
      <p:bldP spid="40971" grpId="0"/>
      <p:bldP spid="4097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3">
            <a:extLst>
              <a:ext uri="{FF2B5EF4-FFF2-40B4-BE49-F238E27FC236}">
                <a16:creationId xmlns:a16="http://schemas.microsoft.com/office/drawing/2014/main" id="{E641BB5C-40A8-4E5C-8DCF-9DABD3448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205038"/>
            <a:ext cx="13890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>
              <a:solidFill>
                <a:srgbClr val="000000"/>
              </a:solidFill>
            </a:endParaRPr>
          </a:p>
        </p:txBody>
      </p:sp>
      <p:sp>
        <p:nvSpPr>
          <p:cNvPr id="25603" name="Text Box 4">
            <a:extLst>
              <a:ext uri="{FF2B5EF4-FFF2-40B4-BE49-F238E27FC236}">
                <a16:creationId xmlns:a16="http://schemas.microsoft.com/office/drawing/2014/main" id="{C0A76D95-3F7F-46A9-B5ED-05A3FE969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3500438"/>
            <a:ext cx="4140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RAÇA NEGRA X RAÇA BRANCA</a:t>
            </a:r>
          </a:p>
        </p:txBody>
      </p:sp>
      <p:sp>
        <p:nvSpPr>
          <p:cNvPr id="25604" name="Line 5">
            <a:extLst>
              <a:ext uri="{FF2B5EF4-FFF2-40B4-BE49-F238E27FC236}">
                <a16:creationId xmlns:a16="http://schemas.microsoft.com/office/drawing/2014/main" id="{BF3D28D9-E146-4329-976F-74828858D7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2924175"/>
            <a:ext cx="1584325" cy="649288"/>
          </a:xfrm>
          <a:prstGeom prst="line">
            <a:avLst/>
          </a:prstGeom>
          <a:noFill/>
          <a:ln w="3175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5605" name="Line 6">
            <a:extLst>
              <a:ext uri="{FF2B5EF4-FFF2-40B4-BE49-F238E27FC236}">
                <a16:creationId xmlns:a16="http://schemas.microsoft.com/office/drawing/2014/main" id="{8AF29F9F-B181-41FA-8351-9B5E196A3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644900"/>
            <a:ext cx="1584325" cy="504825"/>
          </a:xfrm>
          <a:prstGeom prst="line">
            <a:avLst/>
          </a:prstGeom>
          <a:noFill/>
          <a:ln w="3175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5606" name="Text Box 7">
            <a:extLst>
              <a:ext uri="{FF2B5EF4-FFF2-40B4-BE49-F238E27FC236}">
                <a16:creationId xmlns:a16="http://schemas.microsoft.com/office/drawing/2014/main" id="{F9345E30-5587-4629-96D4-1E238A8D1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636838"/>
            <a:ext cx="1584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25607" name="Text Box 8">
            <a:extLst>
              <a:ext uri="{FF2B5EF4-FFF2-40B4-BE49-F238E27FC236}">
                <a16:creationId xmlns:a16="http://schemas.microsoft.com/office/drawing/2014/main" id="{D0B9D923-60FB-43DA-BB22-C5B1B8B07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2924175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25608" name="Text Box 9">
            <a:extLst>
              <a:ext uri="{FF2B5EF4-FFF2-40B4-BE49-F238E27FC236}">
                <a16:creationId xmlns:a16="http://schemas.microsoft.com/office/drawing/2014/main" id="{E034AFA0-A4B1-4032-848E-E40535732E27}"/>
              </a:ext>
            </a:extLst>
          </p:cNvPr>
          <p:cNvSpPr txBox="1">
            <a:spLocks noChangeArrowheads="1"/>
          </p:cNvSpPr>
          <p:nvPr/>
        </p:nvSpPr>
        <p:spPr bwMode="auto">
          <a:xfrm rot="-1272958">
            <a:off x="4560888" y="2774950"/>
            <a:ext cx="1247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FF33CC"/>
                </a:solidFill>
              </a:rPr>
              <a:t>pacífica</a:t>
            </a:r>
          </a:p>
        </p:txBody>
      </p:sp>
      <p:sp>
        <p:nvSpPr>
          <p:cNvPr id="25609" name="Text Box 10">
            <a:extLst>
              <a:ext uri="{FF2B5EF4-FFF2-40B4-BE49-F238E27FC236}">
                <a16:creationId xmlns:a16="http://schemas.microsoft.com/office/drawing/2014/main" id="{8AAE56E3-0A89-4582-8FC0-0B12FBF4709F}"/>
              </a:ext>
            </a:extLst>
          </p:cNvPr>
          <p:cNvSpPr txBox="1">
            <a:spLocks noChangeArrowheads="1"/>
          </p:cNvSpPr>
          <p:nvPr/>
        </p:nvSpPr>
        <p:spPr bwMode="auto">
          <a:xfrm rot="1136684">
            <a:off x="4427538" y="4005263"/>
            <a:ext cx="15113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FF33CC"/>
                </a:solidFill>
              </a:rPr>
              <a:t>belicosa</a:t>
            </a:r>
          </a:p>
        </p:txBody>
      </p:sp>
      <p:sp>
        <p:nvSpPr>
          <p:cNvPr id="25610" name="Text Box 11">
            <a:extLst>
              <a:ext uri="{FF2B5EF4-FFF2-40B4-BE49-F238E27FC236}">
                <a16:creationId xmlns:a16="http://schemas.microsoft.com/office/drawing/2014/main" id="{F11AE3AC-AEF0-4998-9863-AF60AE776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2636838"/>
            <a:ext cx="118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SEMITA</a:t>
            </a:r>
          </a:p>
        </p:txBody>
      </p:sp>
      <p:sp>
        <p:nvSpPr>
          <p:cNvPr id="25611" name="Text Box 13">
            <a:extLst>
              <a:ext uri="{FF2B5EF4-FFF2-40B4-BE49-F238E27FC236}">
                <a16:creationId xmlns:a16="http://schemas.microsoft.com/office/drawing/2014/main" id="{247EC90B-FCB8-4764-B2B5-92309ED06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3925888"/>
            <a:ext cx="17256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ARIANA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5964823C-F002-43A4-BE4E-EE5175271C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3">
            <a:extLst>
              <a:ext uri="{FF2B5EF4-FFF2-40B4-BE49-F238E27FC236}">
                <a16:creationId xmlns:a16="http://schemas.microsoft.com/office/drawing/2014/main" id="{605236B4-2DFC-435E-80DF-FB2BA6E2C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205038"/>
            <a:ext cx="13890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27651" name="Text Box 4">
            <a:extLst>
              <a:ext uri="{FF2B5EF4-FFF2-40B4-BE49-F238E27FC236}">
                <a16:creationId xmlns:a16="http://schemas.microsoft.com/office/drawing/2014/main" id="{D8356725-C7B7-4482-A732-EC6448E5B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3500438"/>
            <a:ext cx="4140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RAÇA NEGRA X RAÇA BRANCA</a:t>
            </a:r>
          </a:p>
        </p:txBody>
      </p:sp>
      <p:sp>
        <p:nvSpPr>
          <p:cNvPr id="27652" name="Line 5">
            <a:extLst>
              <a:ext uri="{FF2B5EF4-FFF2-40B4-BE49-F238E27FC236}">
                <a16:creationId xmlns:a16="http://schemas.microsoft.com/office/drawing/2014/main" id="{0590E48C-D3DF-41BA-8A03-16396B2A53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67175" y="3141663"/>
            <a:ext cx="1295400" cy="504825"/>
          </a:xfrm>
          <a:prstGeom prst="line">
            <a:avLst/>
          </a:prstGeom>
          <a:noFill/>
          <a:ln w="3175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7653" name="Line 6">
            <a:extLst>
              <a:ext uri="{FF2B5EF4-FFF2-40B4-BE49-F238E27FC236}">
                <a16:creationId xmlns:a16="http://schemas.microsoft.com/office/drawing/2014/main" id="{8E8B0EBC-CF9F-4102-803F-18341A38935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7175" y="3644900"/>
            <a:ext cx="1295400" cy="431800"/>
          </a:xfrm>
          <a:prstGeom prst="line">
            <a:avLst/>
          </a:prstGeom>
          <a:noFill/>
          <a:ln w="3175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7654" name="Text Box 7">
            <a:extLst>
              <a:ext uri="{FF2B5EF4-FFF2-40B4-BE49-F238E27FC236}">
                <a16:creationId xmlns:a16="http://schemas.microsoft.com/office/drawing/2014/main" id="{4F15794F-373B-468F-9D58-968944F6C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636838"/>
            <a:ext cx="1584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27655" name="Text Box 8">
            <a:extLst>
              <a:ext uri="{FF2B5EF4-FFF2-40B4-BE49-F238E27FC236}">
                <a16:creationId xmlns:a16="http://schemas.microsoft.com/office/drawing/2014/main" id="{61A73BAE-7604-49C3-8B42-C8FC7B0A0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2735263"/>
            <a:ext cx="1152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SEMITA</a:t>
            </a:r>
          </a:p>
        </p:txBody>
      </p:sp>
      <p:sp>
        <p:nvSpPr>
          <p:cNvPr id="27656" name="Text Box 9">
            <a:extLst>
              <a:ext uri="{FF2B5EF4-FFF2-40B4-BE49-F238E27FC236}">
                <a16:creationId xmlns:a16="http://schemas.microsoft.com/office/drawing/2014/main" id="{D93B31EE-C5CD-4FA5-9A1C-20A2FCB2A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3960813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ARIANA</a:t>
            </a:r>
          </a:p>
        </p:txBody>
      </p:sp>
      <p:sp>
        <p:nvSpPr>
          <p:cNvPr id="27657" name="Text Box 10">
            <a:extLst>
              <a:ext uri="{FF2B5EF4-FFF2-40B4-BE49-F238E27FC236}">
                <a16:creationId xmlns:a16="http://schemas.microsoft.com/office/drawing/2014/main" id="{C6ABC0B4-7DE9-41E0-8997-0CC83FC6E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2924175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27658" name="Text Box 11">
            <a:extLst>
              <a:ext uri="{FF2B5EF4-FFF2-40B4-BE49-F238E27FC236}">
                <a16:creationId xmlns:a16="http://schemas.microsoft.com/office/drawing/2014/main" id="{0B5277C6-DEFC-4486-96CE-4D6A9A3E7960}"/>
              </a:ext>
            </a:extLst>
          </p:cNvPr>
          <p:cNvSpPr txBox="1">
            <a:spLocks noChangeArrowheads="1"/>
          </p:cNvSpPr>
          <p:nvPr/>
        </p:nvSpPr>
        <p:spPr bwMode="auto">
          <a:xfrm rot="-1272958">
            <a:off x="3924300" y="2924175"/>
            <a:ext cx="10080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rgbClr val="FF33CC"/>
                </a:solidFill>
              </a:rPr>
              <a:t>pacífica</a:t>
            </a:r>
          </a:p>
        </p:txBody>
      </p:sp>
      <p:sp>
        <p:nvSpPr>
          <p:cNvPr id="27659" name="Text Box 12">
            <a:extLst>
              <a:ext uri="{FF2B5EF4-FFF2-40B4-BE49-F238E27FC236}">
                <a16:creationId xmlns:a16="http://schemas.microsoft.com/office/drawing/2014/main" id="{9DD86902-5AF6-45DB-B0D8-EBA9EBC923E1}"/>
              </a:ext>
            </a:extLst>
          </p:cNvPr>
          <p:cNvSpPr txBox="1">
            <a:spLocks noChangeArrowheads="1"/>
          </p:cNvSpPr>
          <p:nvPr/>
        </p:nvSpPr>
        <p:spPr bwMode="auto">
          <a:xfrm rot="1048802">
            <a:off x="3924300" y="3933825"/>
            <a:ext cx="1511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rgbClr val="FF33CC"/>
                </a:solidFill>
              </a:rPr>
              <a:t>belicosa</a:t>
            </a:r>
          </a:p>
        </p:txBody>
      </p:sp>
      <p:sp>
        <p:nvSpPr>
          <p:cNvPr id="27660" name="Text Box 17">
            <a:extLst>
              <a:ext uri="{FF2B5EF4-FFF2-40B4-BE49-F238E27FC236}">
                <a16:creationId xmlns:a16="http://schemas.microsoft.com/office/drawing/2014/main" id="{D119606B-BB86-4418-A8AB-A98D55C43D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0175" y="2636838"/>
            <a:ext cx="2663825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RELIGIOSIDADE DOS PADRES NEGROS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MONOTEÍSTA</a:t>
            </a:r>
          </a:p>
        </p:txBody>
      </p:sp>
      <p:sp>
        <p:nvSpPr>
          <p:cNvPr id="27661" name="Text Box 18">
            <a:extLst>
              <a:ext uri="{FF2B5EF4-FFF2-40B4-BE49-F238E27FC236}">
                <a16:creationId xmlns:a16="http://schemas.microsoft.com/office/drawing/2014/main" id="{0A863689-D79D-4746-BD29-D3120051C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4638" y="3860800"/>
            <a:ext cx="2519362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RELIGIOSIDADE DOS HIPERBÓREOS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POLITEÍSTA</a:t>
            </a:r>
          </a:p>
        </p:txBody>
      </p:sp>
      <p:sp>
        <p:nvSpPr>
          <p:cNvPr id="27662" name="AutoShape 19">
            <a:extLst>
              <a:ext uri="{FF2B5EF4-FFF2-40B4-BE49-F238E27FC236}">
                <a16:creationId xmlns:a16="http://schemas.microsoft.com/office/drawing/2014/main" id="{F0231B1B-7D9F-427B-BBE7-05530AA65ADE}"/>
              </a:ext>
            </a:extLst>
          </p:cNvPr>
          <p:cNvSpPr>
            <a:spLocks/>
          </p:cNvSpPr>
          <p:nvPr/>
        </p:nvSpPr>
        <p:spPr bwMode="auto">
          <a:xfrm>
            <a:off x="6588125" y="2636838"/>
            <a:ext cx="71438" cy="1008062"/>
          </a:xfrm>
          <a:prstGeom prst="leftBrace">
            <a:avLst>
              <a:gd name="adj1" fmla="val 117592"/>
              <a:gd name="adj2" fmla="val 500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27663" name="AutoShape 20">
            <a:extLst>
              <a:ext uri="{FF2B5EF4-FFF2-40B4-BE49-F238E27FC236}">
                <a16:creationId xmlns:a16="http://schemas.microsoft.com/office/drawing/2014/main" id="{88033EA9-A25B-4981-B57A-A2F2785CB591}"/>
              </a:ext>
            </a:extLst>
          </p:cNvPr>
          <p:cNvSpPr>
            <a:spLocks/>
          </p:cNvSpPr>
          <p:nvPr/>
        </p:nvSpPr>
        <p:spPr bwMode="auto">
          <a:xfrm>
            <a:off x="6588125" y="3860800"/>
            <a:ext cx="71438" cy="1008063"/>
          </a:xfrm>
          <a:prstGeom prst="leftBrace">
            <a:avLst>
              <a:gd name="adj1" fmla="val 117592"/>
              <a:gd name="adj2" fmla="val 50000"/>
            </a:avLst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18F8AB18-FD21-4402-AA0F-942C669066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</p:spTree>
  </p:cSld>
  <p:clrMapOvr>
    <a:masterClrMapping/>
  </p:clrMapOvr>
  <p:transition>
    <p:randomBa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">
            <a:extLst>
              <a:ext uri="{FF2B5EF4-FFF2-40B4-BE49-F238E27FC236}">
                <a16:creationId xmlns:a16="http://schemas.microsoft.com/office/drawing/2014/main" id="{9394FF5C-EF87-4F27-96FB-A2DF46034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205038"/>
            <a:ext cx="13890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29699" name="Text Box 4">
            <a:extLst>
              <a:ext uri="{FF2B5EF4-FFF2-40B4-BE49-F238E27FC236}">
                <a16:creationId xmlns:a16="http://schemas.microsoft.com/office/drawing/2014/main" id="{53F270B3-90B2-4B6F-A4C5-C5327CF3D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3500438"/>
            <a:ext cx="4140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RAÇA NEGRA X RAÇA BRANCA</a:t>
            </a:r>
          </a:p>
        </p:txBody>
      </p:sp>
      <p:sp>
        <p:nvSpPr>
          <p:cNvPr id="29700" name="Line 5">
            <a:extLst>
              <a:ext uri="{FF2B5EF4-FFF2-40B4-BE49-F238E27FC236}">
                <a16:creationId xmlns:a16="http://schemas.microsoft.com/office/drawing/2014/main" id="{AE1F71A0-D642-4E6B-9B40-BC8CFC73BD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67175" y="2852738"/>
            <a:ext cx="1512888" cy="793750"/>
          </a:xfrm>
          <a:prstGeom prst="line">
            <a:avLst/>
          </a:prstGeom>
          <a:noFill/>
          <a:ln w="3175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9701" name="Line 6">
            <a:extLst>
              <a:ext uri="{FF2B5EF4-FFF2-40B4-BE49-F238E27FC236}">
                <a16:creationId xmlns:a16="http://schemas.microsoft.com/office/drawing/2014/main" id="{EA0E7945-73AC-4878-B178-21AB63A9AB06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7175" y="3644900"/>
            <a:ext cx="1584325" cy="792163"/>
          </a:xfrm>
          <a:prstGeom prst="line">
            <a:avLst/>
          </a:prstGeom>
          <a:noFill/>
          <a:ln w="3175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9702" name="Text Box 7">
            <a:extLst>
              <a:ext uri="{FF2B5EF4-FFF2-40B4-BE49-F238E27FC236}">
                <a16:creationId xmlns:a16="http://schemas.microsoft.com/office/drawing/2014/main" id="{1E7FA4AA-B825-46F9-B1F1-78E93D8F9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636838"/>
            <a:ext cx="1584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29703" name="Text Box 8">
            <a:extLst>
              <a:ext uri="{FF2B5EF4-FFF2-40B4-BE49-F238E27FC236}">
                <a16:creationId xmlns:a16="http://schemas.microsoft.com/office/drawing/2014/main" id="{94DA01E2-4ED1-437C-917E-EF2A229CD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2492375"/>
            <a:ext cx="1152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SEMITA</a:t>
            </a:r>
          </a:p>
        </p:txBody>
      </p:sp>
      <p:sp>
        <p:nvSpPr>
          <p:cNvPr id="29704" name="Text Box 9">
            <a:extLst>
              <a:ext uri="{FF2B5EF4-FFF2-40B4-BE49-F238E27FC236}">
                <a16:creationId xmlns:a16="http://schemas.microsoft.com/office/drawing/2014/main" id="{349D6802-9EF5-469A-9F91-C745C98D0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1650" y="4400550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ARIANA</a:t>
            </a:r>
          </a:p>
        </p:txBody>
      </p:sp>
      <p:sp>
        <p:nvSpPr>
          <p:cNvPr id="29705" name="Text Box 10">
            <a:extLst>
              <a:ext uri="{FF2B5EF4-FFF2-40B4-BE49-F238E27FC236}">
                <a16:creationId xmlns:a16="http://schemas.microsoft.com/office/drawing/2014/main" id="{D06CFEC5-F26E-4EB3-A3E2-206CBE278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2924175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29706" name="Text Box 11">
            <a:extLst>
              <a:ext uri="{FF2B5EF4-FFF2-40B4-BE49-F238E27FC236}">
                <a16:creationId xmlns:a16="http://schemas.microsoft.com/office/drawing/2014/main" id="{F9501C8E-AA35-4FC9-A6A1-2367F5A4006C}"/>
              </a:ext>
            </a:extLst>
          </p:cNvPr>
          <p:cNvSpPr txBox="1">
            <a:spLocks noChangeArrowheads="1"/>
          </p:cNvSpPr>
          <p:nvPr/>
        </p:nvSpPr>
        <p:spPr bwMode="auto">
          <a:xfrm rot="-1272958">
            <a:off x="3924300" y="2924175"/>
            <a:ext cx="10080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rgbClr val="FF33CC"/>
                </a:solidFill>
              </a:rPr>
              <a:t>pacífica</a:t>
            </a:r>
          </a:p>
        </p:txBody>
      </p:sp>
      <p:sp>
        <p:nvSpPr>
          <p:cNvPr id="29707" name="Text Box 12">
            <a:extLst>
              <a:ext uri="{FF2B5EF4-FFF2-40B4-BE49-F238E27FC236}">
                <a16:creationId xmlns:a16="http://schemas.microsoft.com/office/drawing/2014/main" id="{AB51C097-6884-4BAE-8CBB-A102B8DAD23C}"/>
              </a:ext>
            </a:extLst>
          </p:cNvPr>
          <p:cNvSpPr txBox="1">
            <a:spLocks noChangeArrowheads="1"/>
          </p:cNvSpPr>
          <p:nvPr/>
        </p:nvSpPr>
        <p:spPr bwMode="auto">
          <a:xfrm rot="1048802">
            <a:off x="3924300" y="3933825"/>
            <a:ext cx="1511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rgbClr val="FF33CC"/>
                </a:solidFill>
              </a:rPr>
              <a:t>belicosa</a:t>
            </a:r>
          </a:p>
        </p:txBody>
      </p:sp>
      <p:sp>
        <p:nvSpPr>
          <p:cNvPr id="29708" name="Text Box 13">
            <a:extLst>
              <a:ext uri="{FF2B5EF4-FFF2-40B4-BE49-F238E27FC236}">
                <a16:creationId xmlns:a16="http://schemas.microsoft.com/office/drawing/2014/main" id="{FA3737C3-B6E1-4C43-813A-8DC052DB2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1773238"/>
            <a:ext cx="2232025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EGÍPCIOS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CALDEUS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FENÍCIOS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JUDEUS</a:t>
            </a:r>
          </a:p>
        </p:txBody>
      </p:sp>
      <p:sp>
        <p:nvSpPr>
          <p:cNvPr id="29709" name="Text Box 14">
            <a:extLst>
              <a:ext uri="{FF2B5EF4-FFF2-40B4-BE49-F238E27FC236}">
                <a16:creationId xmlns:a16="http://schemas.microsoft.com/office/drawing/2014/main" id="{33DC313B-F101-4E9B-A208-A9DDC2ADA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025" y="3821113"/>
            <a:ext cx="1944688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GREGOS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ETRUSCOS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IRANIANOS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HINDÚS</a:t>
            </a:r>
          </a:p>
        </p:txBody>
      </p:sp>
      <p:sp>
        <p:nvSpPr>
          <p:cNvPr id="29710" name="AutoShape 15">
            <a:extLst>
              <a:ext uri="{FF2B5EF4-FFF2-40B4-BE49-F238E27FC236}">
                <a16:creationId xmlns:a16="http://schemas.microsoft.com/office/drawing/2014/main" id="{7C5E58F3-284C-4A9B-B25A-308D959F90BA}"/>
              </a:ext>
            </a:extLst>
          </p:cNvPr>
          <p:cNvSpPr>
            <a:spLocks/>
          </p:cNvSpPr>
          <p:nvPr/>
        </p:nvSpPr>
        <p:spPr bwMode="auto">
          <a:xfrm>
            <a:off x="6659563" y="3716338"/>
            <a:ext cx="73025" cy="1800225"/>
          </a:xfrm>
          <a:prstGeom prst="leftBrace">
            <a:avLst>
              <a:gd name="adj1" fmla="val 205435"/>
              <a:gd name="adj2" fmla="val 500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29711" name="AutoShape 16">
            <a:extLst>
              <a:ext uri="{FF2B5EF4-FFF2-40B4-BE49-F238E27FC236}">
                <a16:creationId xmlns:a16="http://schemas.microsoft.com/office/drawing/2014/main" id="{CBFC1470-28C4-4C69-8C1E-BE0D53F9A954}"/>
              </a:ext>
            </a:extLst>
          </p:cNvPr>
          <p:cNvSpPr>
            <a:spLocks/>
          </p:cNvSpPr>
          <p:nvPr/>
        </p:nvSpPr>
        <p:spPr bwMode="auto">
          <a:xfrm>
            <a:off x="6588125" y="1916113"/>
            <a:ext cx="144463" cy="1630362"/>
          </a:xfrm>
          <a:prstGeom prst="leftBrace">
            <a:avLst>
              <a:gd name="adj1" fmla="val 94047"/>
              <a:gd name="adj2" fmla="val 500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F3B9F6A4-B338-49A4-8A24-E407742ED0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</p:spTree>
  </p:cSld>
  <p:clrMapOvr>
    <a:masterClrMapping/>
  </p:clrMapOvr>
  <p:transition>
    <p:randomBa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8">
            <a:extLst>
              <a:ext uri="{FF2B5EF4-FFF2-40B4-BE49-F238E27FC236}">
                <a16:creationId xmlns:a16="http://schemas.microsoft.com/office/drawing/2014/main" id="{A8DA72B2-219E-4D00-BF9B-1DA89D865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205038"/>
            <a:ext cx="13890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31747" name="Text Box 9">
            <a:extLst>
              <a:ext uri="{FF2B5EF4-FFF2-40B4-BE49-F238E27FC236}">
                <a16:creationId xmlns:a16="http://schemas.microsoft.com/office/drawing/2014/main" id="{677E0CF8-7AB9-4BF6-8507-A89156BE7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6237288"/>
            <a:ext cx="4968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S E M I T A    X   A R I A N A</a:t>
            </a:r>
          </a:p>
        </p:txBody>
      </p:sp>
      <p:sp>
        <p:nvSpPr>
          <p:cNvPr id="15372" name="Text Box 12">
            <a:extLst>
              <a:ext uri="{FF2B5EF4-FFF2-40B4-BE49-F238E27FC236}">
                <a16:creationId xmlns:a16="http://schemas.microsoft.com/office/drawing/2014/main" id="{571D1B74-0ABC-4763-A96F-6C83E6612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2636838"/>
            <a:ext cx="1584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15376" name="Text Box 16">
            <a:extLst>
              <a:ext uri="{FF2B5EF4-FFF2-40B4-BE49-F238E27FC236}">
                <a16:creationId xmlns:a16="http://schemas.microsoft.com/office/drawing/2014/main" id="{34045E07-CCB3-4885-86CE-C1912C054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800" y="2924175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15380" name="Text Box 20">
            <a:extLst>
              <a:ext uri="{FF2B5EF4-FFF2-40B4-BE49-F238E27FC236}">
                <a16:creationId xmlns:a16="http://schemas.microsoft.com/office/drawing/2014/main" id="{86A1B69F-74B5-46A1-B5D6-6A96A5031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5149850"/>
            <a:ext cx="1079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EGITO</a:t>
            </a:r>
          </a:p>
        </p:txBody>
      </p:sp>
      <p:sp>
        <p:nvSpPr>
          <p:cNvPr id="15382" name="Text Box 22">
            <a:extLst>
              <a:ext uri="{FF2B5EF4-FFF2-40B4-BE49-F238E27FC236}">
                <a16:creationId xmlns:a16="http://schemas.microsoft.com/office/drawing/2014/main" id="{8F909A1E-66E4-421C-95A9-312C1B4B8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5157788"/>
            <a:ext cx="863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ÍNDIA</a:t>
            </a:r>
          </a:p>
        </p:txBody>
      </p:sp>
      <p:sp>
        <p:nvSpPr>
          <p:cNvPr id="15385" name="Text Box 25">
            <a:extLst>
              <a:ext uri="{FF2B5EF4-FFF2-40B4-BE49-F238E27FC236}">
                <a16:creationId xmlns:a16="http://schemas.microsoft.com/office/drawing/2014/main" id="{4FC78D22-36B6-47A8-8333-9CEBF92A7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3789363"/>
            <a:ext cx="1079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MOISÉS</a:t>
            </a:r>
          </a:p>
        </p:txBody>
      </p:sp>
      <p:sp>
        <p:nvSpPr>
          <p:cNvPr id="15386" name="Text Box 26">
            <a:extLst>
              <a:ext uri="{FF2B5EF4-FFF2-40B4-BE49-F238E27FC236}">
                <a16:creationId xmlns:a16="http://schemas.microsoft.com/office/drawing/2014/main" id="{4A935B0E-9965-4A9B-8048-357284B3A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3783013"/>
            <a:ext cx="1152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CRISNA</a:t>
            </a:r>
          </a:p>
        </p:txBody>
      </p:sp>
      <p:sp>
        <p:nvSpPr>
          <p:cNvPr id="15387" name="Text Box 27">
            <a:extLst>
              <a:ext uri="{FF2B5EF4-FFF2-40B4-BE49-F238E27FC236}">
                <a16:creationId xmlns:a16="http://schemas.microsoft.com/office/drawing/2014/main" id="{C50062BB-E7DE-48A8-B803-73E88154A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2420938"/>
            <a:ext cx="1657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DEUS ÚNICO</a:t>
            </a:r>
          </a:p>
        </p:txBody>
      </p:sp>
      <p:sp>
        <p:nvSpPr>
          <p:cNvPr id="15388" name="Text Box 28">
            <a:extLst>
              <a:ext uri="{FF2B5EF4-FFF2-40B4-BE49-F238E27FC236}">
                <a16:creationId xmlns:a16="http://schemas.microsoft.com/office/drawing/2014/main" id="{C2755463-531A-4204-BB27-003484274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2420938"/>
            <a:ext cx="29511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DOUTRINA DO VERBO</a:t>
            </a:r>
          </a:p>
        </p:txBody>
      </p:sp>
      <p:sp>
        <p:nvSpPr>
          <p:cNvPr id="15395" name="Text Box 35">
            <a:extLst>
              <a:ext uri="{FF2B5EF4-FFF2-40B4-BE49-F238E27FC236}">
                <a16:creationId xmlns:a16="http://schemas.microsoft.com/office/drawing/2014/main" id="{00C5A964-94C3-488C-AF3D-EEBEC91C0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1268413"/>
            <a:ext cx="2735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FF0000"/>
                </a:solidFill>
                <a:latin typeface="Arial Black" panose="020B0A04020102020204" pitchFamily="34" charset="0"/>
              </a:rPr>
              <a:t>  J  E  S  U  S</a:t>
            </a:r>
          </a:p>
        </p:txBody>
      </p:sp>
      <p:sp>
        <p:nvSpPr>
          <p:cNvPr id="15396" name="Line 36">
            <a:extLst>
              <a:ext uri="{FF2B5EF4-FFF2-40B4-BE49-F238E27FC236}">
                <a16:creationId xmlns:a16="http://schemas.microsoft.com/office/drawing/2014/main" id="{01417577-6972-4853-A76C-93E90F6034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3213" y="2420938"/>
            <a:ext cx="2232025" cy="0"/>
          </a:xfrm>
          <a:prstGeom prst="line">
            <a:avLst/>
          </a:prstGeom>
          <a:noFill/>
          <a:ln w="41275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398" name="Line 38">
            <a:extLst>
              <a:ext uri="{FF2B5EF4-FFF2-40B4-BE49-F238E27FC236}">
                <a16:creationId xmlns:a16="http://schemas.microsoft.com/office/drawing/2014/main" id="{EEF2E539-0F82-4D55-86CB-F8CEDEF6179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16238" y="5661025"/>
            <a:ext cx="0" cy="647700"/>
          </a:xfrm>
          <a:prstGeom prst="line">
            <a:avLst/>
          </a:prstGeom>
          <a:noFill/>
          <a:ln w="3175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400" name="Line 40">
            <a:extLst>
              <a:ext uri="{FF2B5EF4-FFF2-40B4-BE49-F238E27FC236}">
                <a16:creationId xmlns:a16="http://schemas.microsoft.com/office/drawing/2014/main" id="{12B6347D-1D7C-4E04-B720-87E00F2C1DA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16238" y="2924175"/>
            <a:ext cx="0" cy="863600"/>
          </a:xfrm>
          <a:prstGeom prst="line">
            <a:avLst/>
          </a:prstGeom>
          <a:noFill/>
          <a:ln w="3175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401" name="Line 41">
            <a:extLst>
              <a:ext uri="{FF2B5EF4-FFF2-40B4-BE49-F238E27FC236}">
                <a16:creationId xmlns:a16="http://schemas.microsoft.com/office/drawing/2014/main" id="{897521AD-7BD2-43A0-B1D4-1545A4DA42E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48263" y="4149725"/>
            <a:ext cx="0" cy="1006475"/>
          </a:xfrm>
          <a:prstGeom prst="line">
            <a:avLst/>
          </a:prstGeom>
          <a:noFill/>
          <a:ln w="3175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402" name="Line 42">
            <a:extLst>
              <a:ext uri="{FF2B5EF4-FFF2-40B4-BE49-F238E27FC236}">
                <a16:creationId xmlns:a16="http://schemas.microsoft.com/office/drawing/2014/main" id="{2CA9F3D3-AEA8-4CBD-9345-FB5311FE054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48263" y="5661025"/>
            <a:ext cx="0" cy="647700"/>
          </a:xfrm>
          <a:prstGeom prst="line">
            <a:avLst/>
          </a:prstGeom>
          <a:noFill/>
          <a:ln w="3175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403" name="Line 43">
            <a:extLst>
              <a:ext uri="{FF2B5EF4-FFF2-40B4-BE49-F238E27FC236}">
                <a16:creationId xmlns:a16="http://schemas.microsoft.com/office/drawing/2014/main" id="{C1D1E4C4-0F0A-40B6-A253-B8FC6D4B85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16238" y="4149725"/>
            <a:ext cx="0" cy="863600"/>
          </a:xfrm>
          <a:prstGeom prst="line">
            <a:avLst/>
          </a:prstGeom>
          <a:noFill/>
          <a:ln w="3175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404" name="Line 44">
            <a:extLst>
              <a:ext uri="{FF2B5EF4-FFF2-40B4-BE49-F238E27FC236}">
                <a16:creationId xmlns:a16="http://schemas.microsoft.com/office/drawing/2014/main" id="{7DF65445-5981-4502-A067-B26139B0321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48263" y="2852738"/>
            <a:ext cx="0" cy="863600"/>
          </a:xfrm>
          <a:prstGeom prst="line">
            <a:avLst/>
          </a:prstGeom>
          <a:noFill/>
          <a:ln w="3175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405" name="Line 45">
            <a:extLst>
              <a:ext uri="{FF2B5EF4-FFF2-40B4-BE49-F238E27FC236}">
                <a16:creationId xmlns:a16="http://schemas.microsoft.com/office/drawing/2014/main" id="{3AC9F4DE-28C6-490B-B607-931FFF146A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95738" y="1773238"/>
            <a:ext cx="0" cy="576262"/>
          </a:xfrm>
          <a:prstGeom prst="line">
            <a:avLst/>
          </a:prstGeom>
          <a:noFill/>
          <a:ln w="3175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6313B140-8897-4BDA-8AB1-AB863FB818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15376" grpId="0"/>
      <p:bldP spid="15380" grpId="0"/>
      <p:bldP spid="15382" grpId="0"/>
      <p:bldP spid="15385" grpId="0"/>
      <p:bldP spid="15386" grpId="0"/>
      <p:bldP spid="15387" grpId="0"/>
      <p:bldP spid="15388" grpId="0"/>
      <p:bldP spid="1539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>
            <a:extLst>
              <a:ext uri="{FF2B5EF4-FFF2-40B4-BE49-F238E27FC236}">
                <a16:creationId xmlns:a16="http://schemas.microsoft.com/office/drawing/2014/main" id="{58580297-526A-40E2-8D40-433B60B129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>
                <a:effectLst>
                  <a:outerShdw blurRad="38100" dist="38100" dir="2700000" algn="tl">
                    <a:srgbClr val="000000"/>
                  </a:outerShdw>
                </a:effectLst>
              </a:rPr>
              <a:t>OS GRANDES INICIADOS</a:t>
            </a:r>
          </a:p>
        </p:txBody>
      </p:sp>
      <p:sp>
        <p:nvSpPr>
          <p:cNvPr id="33795" name="Text Box 3">
            <a:extLst>
              <a:ext uri="{FF2B5EF4-FFF2-40B4-BE49-F238E27FC236}">
                <a16:creationId xmlns:a16="http://schemas.microsoft.com/office/drawing/2014/main" id="{AA5A61EC-DAF1-4268-91EB-0116E7CB5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205038"/>
            <a:ext cx="13890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237581" name="Text Box 13">
            <a:extLst>
              <a:ext uri="{FF2B5EF4-FFF2-40B4-BE49-F238E27FC236}">
                <a16:creationId xmlns:a16="http://schemas.microsoft.com/office/drawing/2014/main" id="{18F94A1A-226D-4268-B208-CCAEE0F1A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3363" y="1268413"/>
            <a:ext cx="27352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latin typeface="Matisse ITC" pitchFamily="82" charset="0"/>
              </a:rPr>
              <a:t>  </a:t>
            </a:r>
            <a:endParaRPr lang="pt-BR" altLang="pt-BR" sz="2800" b="1">
              <a:latin typeface="Verdana" panose="020B0604030504040204" pitchFamily="34" charset="0"/>
            </a:endParaRPr>
          </a:p>
        </p:txBody>
      </p:sp>
      <p:sp>
        <p:nvSpPr>
          <p:cNvPr id="33797" name="Text Box 22">
            <a:extLst>
              <a:ext uri="{FF2B5EF4-FFF2-40B4-BE49-F238E27FC236}">
                <a16:creationId xmlns:a16="http://schemas.microsoft.com/office/drawing/2014/main" id="{979B29D5-3BEC-4D8F-8B9A-C065905E5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3573463"/>
            <a:ext cx="3600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33798" name="Text Box 23">
            <a:extLst>
              <a:ext uri="{FF2B5EF4-FFF2-40B4-BE49-F238E27FC236}">
                <a16:creationId xmlns:a16="http://schemas.microsoft.com/office/drawing/2014/main" id="{2E0DFC8F-EC25-4973-9756-616A8DED2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3284538"/>
            <a:ext cx="2592387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4800" u="sng">
                <a:solidFill>
                  <a:srgbClr val="000000"/>
                </a:solidFill>
              </a:rPr>
              <a:t>R A M 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7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7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8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4749EC07-A314-430B-BCA2-4874F6F606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35843" name="Text Box 3">
            <a:extLst>
              <a:ext uri="{FF2B5EF4-FFF2-40B4-BE49-F238E27FC236}">
                <a16:creationId xmlns:a16="http://schemas.microsoft.com/office/drawing/2014/main" id="{0F57E9A2-354B-44BD-A35D-60D18752B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205038"/>
            <a:ext cx="13890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35844" name="Text Box 4">
            <a:extLst>
              <a:ext uri="{FF2B5EF4-FFF2-40B4-BE49-F238E27FC236}">
                <a16:creationId xmlns:a16="http://schemas.microsoft.com/office/drawing/2014/main" id="{7B4885C3-E0D9-4E91-AFF4-07EBB0763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636838"/>
            <a:ext cx="1584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35845" name="Text Box 5">
            <a:extLst>
              <a:ext uri="{FF2B5EF4-FFF2-40B4-BE49-F238E27FC236}">
                <a16:creationId xmlns:a16="http://schemas.microsoft.com/office/drawing/2014/main" id="{43891A5F-30A2-4277-93E3-C4A4A1E9EC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2924175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35846" name="Text Box 8">
            <a:extLst>
              <a:ext uri="{FF2B5EF4-FFF2-40B4-BE49-F238E27FC236}">
                <a16:creationId xmlns:a16="http://schemas.microsoft.com/office/drawing/2014/main" id="{6261E375-7D28-4293-A3F2-D767674E7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557338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R A M A</a:t>
            </a:r>
          </a:p>
        </p:txBody>
      </p:sp>
      <p:sp>
        <p:nvSpPr>
          <p:cNvPr id="137226" name="Rectangle 10">
            <a:extLst>
              <a:ext uri="{FF2B5EF4-FFF2-40B4-BE49-F238E27FC236}">
                <a16:creationId xmlns:a16="http://schemas.microsoft.com/office/drawing/2014/main" id="{1E129BA1-B1E6-4187-B23E-2728644B4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276475"/>
            <a:ext cx="8208963" cy="3786188"/>
          </a:xfrm>
          <a:prstGeom prst="rect">
            <a:avLst/>
          </a:prstGeom>
          <a:solidFill>
            <a:srgbClr val="FFFFCC">
              <a:alpha val="3019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 u="sng">
                <a:solidFill>
                  <a:srgbClr val="000000"/>
                </a:solidFill>
              </a:rPr>
              <a:t>Persas</a:t>
            </a:r>
            <a:r>
              <a:rPr lang="pt-BR" altLang="pt-BR" sz="2000" b="1">
                <a:solidFill>
                  <a:srgbClr val="000000"/>
                </a:solidFill>
              </a:rPr>
              <a:t>,</a:t>
            </a:r>
            <a:r>
              <a:rPr lang="pt-BR" altLang="pt-BR" sz="2000">
                <a:solidFill>
                  <a:srgbClr val="000000"/>
                </a:solidFill>
              </a:rPr>
              <a:t> </a:t>
            </a:r>
            <a:r>
              <a:rPr lang="pt-BR" altLang="pt-BR" sz="2000" b="1">
                <a:solidFill>
                  <a:srgbClr val="000000"/>
                </a:solidFill>
              </a:rPr>
              <a:t>ZOROASTRO</a:t>
            </a:r>
            <a:r>
              <a:rPr lang="pt-BR" altLang="pt-BR" sz="2000">
                <a:solidFill>
                  <a:srgbClr val="000000"/>
                </a:solidFill>
              </a:rPr>
              <a:t> faz referencia de YIMA,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>
                <a:solidFill>
                  <a:srgbClr val="000000"/>
                </a:solidFill>
              </a:rPr>
              <a:t>         como JESUS faz a MOISES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200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>
                <a:solidFill>
                  <a:srgbClr val="000000"/>
                </a:solidFill>
              </a:rPr>
              <a:t> · </a:t>
            </a:r>
            <a:r>
              <a:rPr lang="pt-BR" altLang="pt-BR" sz="2000" u="sng">
                <a:solidFill>
                  <a:srgbClr val="000000"/>
                </a:solidFill>
              </a:rPr>
              <a:t> </a:t>
            </a:r>
            <a:r>
              <a:rPr lang="pt-BR" altLang="pt-BR" sz="2000" b="1" u="sng">
                <a:solidFill>
                  <a:srgbClr val="000000"/>
                </a:solidFill>
              </a:rPr>
              <a:t>Hindus</a:t>
            </a:r>
            <a:r>
              <a:rPr lang="pt-BR" altLang="pt-BR" sz="2000">
                <a:solidFill>
                  <a:srgbClr val="000000"/>
                </a:solidFill>
              </a:rPr>
              <a:t> no RAMAYANA Ele aparece como RAMA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>
                <a:solidFill>
                  <a:srgbClr val="000000"/>
                </a:solidFill>
              </a:rPr>
              <a:t>.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 u="sng">
                <a:solidFill>
                  <a:srgbClr val="000000"/>
                </a:solidFill>
              </a:rPr>
              <a:t>Egípcios</a:t>
            </a:r>
            <a:r>
              <a:rPr lang="pt-BR" altLang="pt-BR" sz="2000">
                <a:solidFill>
                  <a:srgbClr val="000000"/>
                </a:solidFill>
              </a:rPr>
              <a:t> – A época de Rama é designada pelo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>
                <a:solidFill>
                  <a:srgbClr val="000000"/>
                </a:solidFill>
              </a:rPr>
              <a:t>                    reinado de OSIRIS.- O Senhor da Luz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20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>
                <a:solidFill>
                  <a:srgbClr val="000000"/>
                </a:solidFill>
              </a:rPr>
              <a:t>       ·          </a:t>
            </a:r>
            <a:r>
              <a:rPr lang="pt-BR" altLang="pt-BR" sz="2000" b="1" u="sng">
                <a:solidFill>
                  <a:srgbClr val="000000"/>
                </a:solidFill>
              </a:rPr>
              <a:t>Gregos </a:t>
            </a:r>
            <a:r>
              <a:rPr lang="pt-BR" altLang="pt-BR" sz="2000" u="sng">
                <a:solidFill>
                  <a:srgbClr val="000000"/>
                </a:solidFill>
              </a:rPr>
              <a:t> </a:t>
            </a:r>
            <a:r>
              <a:rPr lang="pt-BR" altLang="pt-BR" sz="2000">
                <a:solidFill>
                  <a:srgbClr val="000000"/>
                </a:solidFill>
              </a:rPr>
              <a:t>-  O antigo herói, semi-deus é DIONIZOS,      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>
                <a:solidFill>
                  <a:srgbClr val="000000"/>
                </a:solidFill>
              </a:rPr>
              <a:t>                                              conquistador da Índia.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      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                                       ORFEU</a:t>
            </a:r>
            <a:r>
              <a:rPr lang="pt-BR" altLang="pt-BR" sz="2000">
                <a:solidFill>
                  <a:srgbClr val="000000"/>
                </a:solidFill>
              </a:rPr>
              <a:t> o denominou Inteligência Divina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7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11DDCCA0-EE28-4EFA-8F37-90EF30B415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37891" name="Text Box 3">
            <a:extLst>
              <a:ext uri="{FF2B5EF4-FFF2-40B4-BE49-F238E27FC236}">
                <a16:creationId xmlns:a16="http://schemas.microsoft.com/office/drawing/2014/main" id="{B8E4AB99-4BE8-4434-98AB-FA6A19EBC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205038"/>
            <a:ext cx="13890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091DDD37-01D2-48A7-AC91-CEF670691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636838"/>
            <a:ext cx="1584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37893" name="Text Box 5">
            <a:extLst>
              <a:ext uri="{FF2B5EF4-FFF2-40B4-BE49-F238E27FC236}">
                <a16:creationId xmlns:a16="http://schemas.microsoft.com/office/drawing/2014/main" id="{F58A90CD-78AC-49C5-84A9-0942A8205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2924175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37894" name="Text Box 6">
            <a:extLst>
              <a:ext uri="{FF2B5EF4-FFF2-40B4-BE49-F238E27FC236}">
                <a16:creationId xmlns:a16="http://schemas.microsoft.com/office/drawing/2014/main" id="{11F00299-596F-4C9A-92B9-49675C9E2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557338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R A M A</a:t>
            </a:r>
          </a:p>
        </p:txBody>
      </p:sp>
      <p:sp>
        <p:nvSpPr>
          <p:cNvPr id="37895" name="Text Box 7">
            <a:extLst>
              <a:ext uri="{FF2B5EF4-FFF2-40B4-BE49-F238E27FC236}">
                <a16:creationId xmlns:a16="http://schemas.microsoft.com/office/drawing/2014/main" id="{A7FF8ADF-B18D-4A52-A9E1-261064B7A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2349500"/>
            <a:ext cx="87852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600" b="1">
                <a:solidFill>
                  <a:srgbClr val="000000"/>
                </a:solidFill>
              </a:rPr>
              <a:t>EPIDEMIA       Visgo        A CURA          Chefe dos Sacerdotes            NÃO SACRIFÍCIOS</a:t>
            </a:r>
          </a:p>
        </p:txBody>
      </p:sp>
      <p:sp>
        <p:nvSpPr>
          <p:cNvPr id="37896" name="Line 9">
            <a:extLst>
              <a:ext uri="{FF2B5EF4-FFF2-40B4-BE49-F238E27FC236}">
                <a16:creationId xmlns:a16="http://schemas.microsoft.com/office/drawing/2014/main" id="{76CFB80D-918B-4363-9586-C9BE7F534B68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8538" y="2492375"/>
            <a:ext cx="28733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897" name="Line 14">
            <a:extLst>
              <a:ext uri="{FF2B5EF4-FFF2-40B4-BE49-F238E27FC236}">
                <a16:creationId xmlns:a16="http://schemas.microsoft.com/office/drawing/2014/main" id="{83014ED7-9B6F-475D-A0EA-EB60D9BDD216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8888" y="2492375"/>
            <a:ext cx="360362" cy="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5073" name="Text Box 17">
            <a:extLst>
              <a:ext uri="{FF2B5EF4-FFF2-40B4-BE49-F238E27FC236}">
                <a16:creationId xmlns:a16="http://schemas.microsoft.com/office/drawing/2014/main" id="{5E0E1B38-BEBC-49DA-B420-00A1A9973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6308725"/>
            <a:ext cx="23764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/>
              <a:t>ÊXODO</a:t>
            </a:r>
          </a:p>
        </p:txBody>
      </p:sp>
      <p:sp>
        <p:nvSpPr>
          <p:cNvPr id="45074" name="Text Box 18">
            <a:extLst>
              <a:ext uri="{FF2B5EF4-FFF2-40B4-BE49-F238E27FC236}">
                <a16:creationId xmlns:a16="http://schemas.microsoft.com/office/drawing/2014/main" id="{6D03729A-2855-4254-BF51-05CC93F21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4718050"/>
            <a:ext cx="7848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chemeClr val="hlink"/>
                </a:solidFill>
              </a:rPr>
              <a:t>FOGO SAGRADO  X  TAÇA                ESPOSO E ESPOSA DIVINOS</a:t>
            </a:r>
          </a:p>
        </p:txBody>
      </p:sp>
      <p:sp>
        <p:nvSpPr>
          <p:cNvPr id="45076" name="Text Box 20">
            <a:extLst>
              <a:ext uri="{FF2B5EF4-FFF2-40B4-BE49-F238E27FC236}">
                <a16:creationId xmlns:a16="http://schemas.microsoft.com/office/drawing/2014/main" id="{6821AF07-3093-42F0-B4F9-CA6B72BDB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392738"/>
            <a:ext cx="8245475" cy="915987"/>
          </a:xfrm>
          <a:prstGeom prst="rect">
            <a:avLst/>
          </a:prstGeom>
          <a:solidFill>
            <a:srgbClr val="FFFFCC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“</a:t>
            </a:r>
            <a:r>
              <a:rPr lang="pt-BR" altLang="pt-BR" sz="1800" b="1">
                <a:solidFill>
                  <a:srgbClr val="000000"/>
                </a:solidFill>
              </a:rPr>
              <a:t>Espírito maravilhoso quem és tu? Chamam-me Deva Nahuscha, a Inteligência Divina. Tu espalharás o meu fulgor sobre a Terra e eu atenderei sempre ao teu apelo... Vai! E com a mão apontou-lhe o </a:t>
            </a:r>
            <a:r>
              <a:rPr lang="pt-BR" altLang="pt-BR" sz="1800" b="1">
                <a:solidFill>
                  <a:srgbClr val="FF0000"/>
                </a:solidFill>
              </a:rPr>
              <a:t>Oriente</a:t>
            </a:r>
            <a:r>
              <a:rPr lang="pt-BR" altLang="pt-BR" sz="1800" b="1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37901" name="Line 21">
            <a:extLst>
              <a:ext uri="{FF2B5EF4-FFF2-40B4-BE49-F238E27FC236}">
                <a16:creationId xmlns:a16="http://schemas.microsoft.com/office/drawing/2014/main" id="{D1EE1E20-521E-4975-BF43-80197EBD8C86}"/>
              </a:ext>
            </a:extLst>
          </p:cNvPr>
          <p:cNvSpPr>
            <a:spLocks noChangeShapeType="1"/>
          </p:cNvSpPr>
          <p:nvPr/>
        </p:nvSpPr>
        <p:spPr bwMode="auto">
          <a:xfrm>
            <a:off x="6299200" y="2492375"/>
            <a:ext cx="360363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02" name="Line 22">
            <a:extLst>
              <a:ext uri="{FF2B5EF4-FFF2-40B4-BE49-F238E27FC236}">
                <a16:creationId xmlns:a16="http://schemas.microsoft.com/office/drawing/2014/main" id="{4BDA7F80-DD2D-41D8-9C8C-8F07183950F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63938" y="2492375"/>
            <a:ext cx="360362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5080" name="Text Box 24">
            <a:extLst>
              <a:ext uri="{FF2B5EF4-FFF2-40B4-BE49-F238E27FC236}">
                <a16:creationId xmlns:a16="http://schemas.microsoft.com/office/drawing/2014/main" id="{0888C098-F679-48C3-8B4E-BD7A50047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2924175"/>
            <a:ext cx="3816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A VISÃO                GUERRA</a:t>
            </a:r>
          </a:p>
        </p:txBody>
      </p:sp>
      <p:sp>
        <p:nvSpPr>
          <p:cNvPr id="45081" name="Line 25">
            <a:extLst>
              <a:ext uri="{FF2B5EF4-FFF2-40B4-BE49-F238E27FC236}">
                <a16:creationId xmlns:a16="http://schemas.microsoft.com/office/drawing/2014/main" id="{7A94F04D-1E12-4688-B60B-24C21DA8A06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63938" y="3141663"/>
            <a:ext cx="863600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5083" name="Text Box 27">
            <a:extLst>
              <a:ext uri="{FF2B5EF4-FFF2-40B4-BE49-F238E27FC236}">
                <a16:creationId xmlns:a16="http://schemas.microsoft.com/office/drawing/2014/main" id="{CEF8DF0F-B5DE-4EDA-A70D-FBEDAFC82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429000"/>
            <a:ext cx="82089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FFFF66"/>
                </a:solidFill>
              </a:rPr>
              <a:t>       </a:t>
            </a:r>
            <a:r>
              <a:rPr lang="pt-BR" altLang="pt-BR" sz="1800" b="1">
                <a:solidFill>
                  <a:srgbClr val="9999FF"/>
                </a:solidFill>
              </a:rPr>
              <a:t>CARNEIRO</a:t>
            </a:r>
            <a:r>
              <a:rPr lang="pt-BR" altLang="pt-BR" sz="1800" b="1">
                <a:solidFill>
                  <a:srgbClr val="FFFF66"/>
                </a:solidFill>
              </a:rPr>
              <a:t> </a:t>
            </a:r>
            <a:r>
              <a:rPr lang="pt-BR" altLang="pt-BR" sz="1800" b="1"/>
              <a:t> </a:t>
            </a:r>
            <a:r>
              <a:rPr lang="pt-BR" altLang="pt-BR" sz="1800" b="1">
                <a:solidFill>
                  <a:srgbClr val="000000"/>
                </a:solidFill>
              </a:rPr>
              <a:t>X </a:t>
            </a:r>
            <a:r>
              <a:rPr lang="pt-BR" altLang="pt-BR" sz="1800" b="1"/>
              <a:t> </a:t>
            </a:r>
            <a:r>
              <a:rPr lang="pt-BR" altLang="pt-BR" sz="1800" b="1">
                <a:solidFill>
                  <a:srgbClr val="FF0000"/>
                </a:solidFill>
              </a:rPr>
              <a:t>TOURO   </a:t>
            </a:r>
            <a:r>
              <a:rPr lang="pt-BR" altLang="pt-BR" sz="1800" b="1"/>
              <a:t>          </a:t>
            </a:r>
            <a:r>
              <a:rPr lang="pt-BR" altLang="pt-BR" sz="1800" b="1">
                <a:solidFill>
                  <a:srgbClr val="9999FF"/>
                </a:solidFill>
              </a:rPr>
              <a:t>CULTO SOLAR</a:t>
            </a:r>
            <a:r>
              <a:rPr lang="pt-BR" altLang="pt-BR" sz="1800" b="1"/>
              <a:t> </a:t>
            </a:r>
            <a:r>
              <a:rPr lang="pt-BR" altLang="pt-BR" sz="1800" b="1">
                <a:solidFill>
                  <a:srgbClr val="000000"/>
                </a:solidFill>
              </a:rPr>
              <a:t>X</a:t>
            </a:r>
            <a:r>
              <a:rPr lang="pt-BR" altLang="pt-BR" sz="1800" b="1"/>
              <a:t> </a:t>
            </a:r>
            <a:r>
              <a:rPr lang="pt-BR" altLang="pt-BR" sz="1800" b="1">
                <a:solidFill>
                  <a:srgbClr val="FF0000"/>
                </a:solidFill>
              </a:rPr>
              <a:t>CULTO LUNAR</a:t>
            </a:r>
          </a:p>
        </p:txBody>
      </p:sp>
      <p:sp>
        <p:nvSpPr>
          <p:cNvPr id="45084" name="Text Box 28">
            <a:extLst>
              <a:ext uri="{FF2B5EF4-FFF2-40B4-BE49-F238E27FC236}">
                <a16:creationId xmlns:a16="http://schemas.microsoft.com/office/drawing/2014/main" id="{5F1DA79F-B8EC-4FC2-B84C-AB33C483D7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149725"/>
            <a:ext cx="590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pt-BR" b="1">
                <a:solidFill>
                  <a:srgbClr val="000000"/>
                </a:solidFill>
              </a:rPr>
              <a:t>           </a:t>
            </a:r>
            <a:r>
              <a:rPr lang="pt-BR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REVELAÇÃO       X          ENCENAÇÃO</a:t>
            </a:r>
            <a:r>
              <a:rPr lang="pt-BR" b="1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37907" name="Picture 30">
            <a:extLst>
              <a:ext uri="{FF2B5EF4-FFF2-40B4-BE49-F238E27FC236}">
                <a16:creationId xmlns:a16="http://schemas.microsoft.com/office/drawing/2014/main" id="{27B67EF0-1807-447E-A74C-2B574AD9F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3357563"/>
            <a:ext cx="846137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908" name="Picture 31">
            <a:extLst>
              <a:ext uri="{FF2B5EF4-FFF2-40B4-BE49-F238E27FC236}">
                <a16:creationId xmlns:a16="http://schemas.microsoft.com/office/drawing/2014/main" id="{9465F903-0755-4E5C-A444-42863DA97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550" y="3284538"/>
            <a:ext cx="936625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909" name="Line 33">
            <a:extLst>
              <a:ext uri="{FF2B5EF4-FFF2-40B4-BE49-F238E27FC236}">
                <a16:creationId xmlns:a16="http://schemas.microsoft.com/office/drawing/2014/main" id="{08145B68-656A-4AB6-AEED-92D23125566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5375" y="3644900"/>
            <a:ext cx="649288" cy="0"/>
          </a:xfrm>
          <a:prstGeom prst="line">
            <a:avLst/>
          </a:prstGeom>
          <a:noFill/>
          <a:ln w="3175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5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5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5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5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5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5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73" grpId="0"/>
      <p:bldP spid="45076" grpId="0" animBg="1"/>
      <p:bldP spid="4508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9AA86D0-25AA-4771-9677-9DF51ABF81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39939" name="Text Box 3">
            <a:extLst>
              <a:ext uri="{FF2B5EF4-FFF2-40B4-BE49-F238E27FC236}">
                <a16:creationId xmlns:a16="http://schemas.microsoft.com/office/drawing/2014/main" id="{78201B6B-FF8C-481A-87EB-0F435A0BE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205038"/>
            <a:ext cx="13890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39940" name="Text Box 4">
            <a:extLst>
              <a:ext uri="{FF2B5EF4-FFF2-40B4-BE49-F238E27FC236}">
                <a16:creationId xmlns:a16="http://schemas.microsoft.com/office/drawing/2014/main" id="{C61D0C98-FD4B-43FB-986D-FA2ECE635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636838"/>
            <a:ext cx="1584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39941" name="Text Box 5">
            <a:extLst>
              <a:ext uri="{FF2B5EF4-FFF2-40B4-BE49-F238E27FC236}">
                <a16:creationId xmlns:a16="http://schemas.microsoft.com/office/drawing/2014/main" id="{27B7591C-E219-4116-937D-563E2DDC4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2924175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39942" name="Text Box 6">
            <a:extLst>
              <a:ext uri="{FF2B5EF4-FFF2-40B4-BE49-F238E27FC236}">
                <a16:creationId xmlns:a16="http://schemas.microsoft.com/office/drawing/2014/main" id="{4E185216-7ACA-451C-900A-3293EF4F9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557338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R A M A</a:t>
            </a:r>
          </a:p>
        </p:txBody>
      </p:sp>
      <p:sp>
        <p:nvSpPr>
          <p:cNvPr id="39943" name="Text Box 19">
            <a:extLst>
              <a:ext uri="{FF2B5EF4-FFF2-40B4-BE49-F238E27FC236}">
                <a16:creationId xmlns:a16="http://schemas.microsoft.com/office/drawing/2014/main" id="{C10410DF-3F9A-40ED-8D29-08408AFD7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57563"/>
            <a:ext cx="2376488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/>
              <a:t>RAMA  ORGANIZADOR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/>
              <a:t>LEGISLADOR</a:t>
            </a:r>
            <a:r>
              <a:rPr lang="pt-BR" altLang="pt-BR" sz="1800"/>
              <a:t>              </a:t>
            </a:r>
          </a:p>
        </p:txBody>
      </p:sp>
      <p:sp>
        <p:nvSpPr>
          <p:cNvPr id="39944" name="Text Box 20">
            <a:extLst>
              <a:ext uri="{FF2B5EF4-FFF2-40B4-BE49-F238E27FC236}">
                <a16:creationId xmlns:a16="http://schemas.microsoft.com/office/drawing/2014/main" id="{67C769B0-99AD-4E89-A915-B175C9F10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2855913"/>
            <a:ext cx="6840538" cy="366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.Ensinou a Agricultura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. Castas Segundo Ocupações, não hereditárias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.Proibiu a escravidão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.Mulher a sacerdotisa do Lar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.Homem culto a Deus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.Quatro festas: gerações- amor conjugal - primavera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                          colheita – aos pais 1os. Grãos - verão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                          outono - aos pais 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                          Natal – crianças e almas dos mortos - Inverno</a:t>
            </a:r>
          </a:p>
        </p:txBody>
      </p:sp>
      <p:sp>
        <p:nvSpPr>
          <p:cNvPr id="39945" name="AutoShape 21">
            <a:extLst>
              <a:ext uri="{FF2B5EF4-FFF2-40B4-BE49-F238E27FC236}">
                <a16:creationId xmlns:a16="http://schemas.microsoft.com/office/drawing/2014/main" id="{BE115E99-F167-410D-BABB-E23A63C4BDB4}"/>
              </a:ext>
            </a:extLst>
          </p:cNvPr>
          <p:cNvSpPr>
            <a:spLocks/>
          </p:cNvSpPr>
          <p:nvPr/>
        </p:nvSpPr>
        <p:spPr bwMode="auto">
          <a:xfrm>
            <a:off x="2195513" y="2636838"/>
            <a:ext cx="73025" cy="4032250"/>
          </a:xfrm>
          <a:prstGeom prst="leftBrace">
            <a:avLst>
              <a:gd name="adj1" fmla="val 46014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39946" name="Text Box 23">
            <a:extLst>
              <a:ext uri="{FF2B5EF4-FFF2-40B4-BE49-F238E27FC236}">
                <a16:creationId xmlns:a16="http://schemas.microsoft.com/office/drawing/2014/main" id="{23A97E94-2606-4C66-829A-502D89A16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133600"/>
            <a:ext cx="43211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Rama ruma para o centro do mundo</a:t>
            </a:r>
          </a:p>
        </p:txBody>
      </p:sp>
      <p:sp>
        <p:nvSpPr>
          <p:cNvPr id="39947" name="Line 25">
            <a:extLst>
              <a:ext uri="{FF2B5EF4-FFF2-40B4-BE49-F238E27FC236}">
                <a16:creationId xmlns:a16="http://schemas.microsoft.com/office/drawing/2014/main" id="{F0AC8E20-951C-4970-88CB-E4C62AF8E94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349500"/>
            <a:ext cx="503238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9948" name="Text Box 26">
            <a:extLst>
              <a:ext uri="{FF2B5EF4-FFF2-40B4-BE49-F238E27FC236}">
                <a16:creationId xmlns:a16="http://schemas.microsoft.com/office/drawing/2014/main" id="{AF4EDD1F-9D20-47C6-8A6C-38F24D0E8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2133600"/>
            <a:ext cx="9366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ÁSIA</a:t>
            </a:r>
          </a:p>
        </p:txBody>
      </p:sp>
      <p:pic>
        <p:nvPicPr>
          <p:cNvPr id="39949" name="Picture 28">
            <a:extLst>
              <a:ext uri="{FF2B5EF4-FFF2-40B4-BE49-F238E27FC236}">
                <a16:creationId xmlns:a16="http://schemas.microsoft.com/office/drawing/2014/main" id="{8B090DAD-B32E-4575-8704-5E89D0F44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4365625"/>
            <a:ext cx="1692275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50" name="Picture 29">
            <a:extLst>
              <a:ext uri="{FF2B5EF4-FFF2-40B4-BE49-F238E27FC236}">
                <a16:creationId xmlns:a16="http://schemas.microsoft.com/office/drawing/2014/main" id="{603EF7D7-E9AC-4144-939B-F28083D4E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388" y="3716338"/>
            <a:ext cx="1584325" cy="124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Ba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D2A2A58C-5F89-4E16-BFBA-05384336F5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>
                <a:effectLst>
                  <a:outerShdw blurRad="38100" dist="38100" dir="2700000" algn="tl">
                    <a:srgbClr val="000000"/>
                  </a:outerShdw>
                </a:effectLst>
              </a:rPr>
              <a:t>OS GRANDES INICIADOS</a:t>
            </a:r>
          </a:p>
        </p:txBody>
      </p:sp>
      <p:sp>
        <p:nvSpPr>
          <p:cNvPr id="41987" name="Text Box 28">
            <a:extLst>
              <a:ext uri="{FF2B5EF4-FFF2-40B4-BE49-F238E27FC236}">
                <a16:creationId xmlns:a16="http://schemas.microsoft.com/office/drawing/2014/main" id="{4E95CEA0-5140-4E2A-A1AA-218817AF4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3284538"/>
            <a:ext cx="338455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4800" b="1" u="sng">
                <a:solidFill>
                  <a:srgbClr val="FF0000"/>
                </a:solidFill>
              </a:rPr>
              <a:t>KRISHNA</a:t>
            </a:r>
          </a:p>
        </p:txBody>
      </p:sp>
    </p:spTree>
  </p:cSld>
  <p:clrMapOvr>
    <a:masterClrMapping/>
  </p:clrMapOvr>
  <p:transition>
    <p:randomBa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>
            <a:extLst>
              <a:ext uri="{FF2B5EF4-FFF2-40B4-BE49-F238E27FC236}">
                <a16:creationId xmlns:a16="http://schemas.microsoft.com/office/drawing/2014/main" id="{A2534B65-AF88-4A8B-9425-9204A09BDA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44035" name="Text Box 3">
            <a:extLst>
              <a:ext uri="{FF2B5EF4-FFF2-40B4-BE49-F238E27FC236}">
                <a16:creationId xmlns:a16="http://schemas.microsoft.com/office/drawing/2014/main" id="{9F4A42D8-7765-4EC4-99DB-6A568147E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205038"/>
            <a:ext cx="13890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44036" name="Text Box 4">
            <a:extLst>
              <a:ext uri="{FF2B5EF4-FFF2-40B4-BE49-F238E27FC236}">
                <a16:creationId xmlns:a16="http://schemas.microsoft.com/office/drawing/2014/main" id="{A6AF6393-A8EA-4A6C-A80B-8D3128F9D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636838"/>
            <a:ext cx="1584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44037" name="Text Box 5">
            <a:extLst>
              <a:ext uri="{FF2B5EF4-FFF2-40B4-BE49-F238E27FC236}">
                <a16:creationId xmlns:a16="http://schemas.microsoft.com/office/drawing/2014/main" id="{B4741400-FEBA-4C4B-BA0A-7C09E70E4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341438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CRISNA</a:t>
            </a:r>
          </a:p>
        </p:txBody>
      </p:sp>
      <p:sp>
        <p:nvSpPr>
          <p:cNvPr id="44038" name="Line 6">
            <a:extLst>
              <a:ext uri="{FF2B5EF4-FFF2-40B4-BE49-F238E27FC236}">
                <a16:creationId xmlns:a16="http://schemas.microsoft.com/office/drawing/2014/main" id="{545B009B-D4D3-450E-BADD-B07C8472B7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47813" y="2924175"/>
            <a:ext cx="792162" cy="722313"/>
          </a:xfrm>
          <a:prstGeom prst="line">
            <a:avLst/>
          </a:prstGeom>
          <a:noFill/>
          <a:ln w="3175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4039" name="Line 7">
            <a:extLst>
              <a:ext uri="{FF2B5EF4-FFF2-40B4-BE49-F238E27FC236}">
                <a16:creationId xmlns:a16="http://schemas.microsoft.com/office/drawing/2014/main" id="{A9F47A0C-074B-4D51-8E30-580DF370CBF7}"/>
              </a:ext>
            </a:extLst>
          </p:cNvPr>
          <p:cNvSpPr>
            <a:spLocks noChangeShapeType="1"/>
          </p:cNvSpPr>
          <p:nvPr/>
        </p:nvSpPr>
        <p:spPr bwMode="auto">
          <a:xfrm>
            <a:off x="1547813" y="3716338"/>
            <a:ext cx="792162" cy="720725"/>
          </a:xfrm>
          <a:prstGeom prst="line">
            <a:avLst/>
          </a:prstGeom>
          <a:noFill/>
          <a:ln w="3175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4040" name="Text Box 8">
            <a:extLst>
              <a:ext uri="{FF2B5EF4-FFF2-40B4-BE49-F238E27FC236}">
                <a16:creationId xmlns:a16="http://schemas.microsoft.com/office/drawing/2014/main" id="{9C0D40A7-637E-4700-8A96-932AA7A97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498850"/>
            <a:ext cx="971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VEDAS</a:t>
            </a:r>
          </a:p>
        </p:txBody>
      </p:sp>
      <p:sp>
        <p:nvSpPr>
          <p:cNvPr id="44041" name="Text Box 9">
            <a:extLst>
              <a:ext uri="{FF2B5EF4-FFF2-40B4-BE49-F238E27FC236}">
                <a16:creationId xmlns:a16="http://schemas.microsoft.com/office/drawing/2014/main" id="{81E29F56-F7C0-4D6E-9485-6F63FE8B2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2492375"/>
            <a:ext cx="18732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AGNI = Fogo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400">
                <a:solidFill>
                  <a:srgbClr val="000000"/>
                </a:solidFill>
              </a:rPr>
              <a:t>s/forma</a:t>
            </a:r>
          </a:p>
        </p:txBody>
      </p:sp>
      <p:sp>
        <p:nvSpPr>
          <p:cNvPr id="44042" name="Text Box 10">
            <a:extLst>
              <a:ext uri="{FF2B5EF4-FFF2-40B4-BE49-F238E27FC236}">
                <a16:creationId xmlns:a16="http://schemas.microsoft.com/office/drawing/2014/main" id="{E9EB8E67-2137-4C60-9E10-78E07486A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4292600"/>
            <a:ext cx="18923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SOMA = Bebida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400">
                <a:solidFill>
                  <a:srgbClr val="000000"/>
                </a:solidFill>
              </a:rPr>
              <a:t>forma do receptáculo</a:t>
            </a:r>
          </a:p>
        </p:txBody>
      </p:sp>
      <p:sp>
        <p:nvSpPr>
          <p:cNvPr id="44043" name="Text Box 11">
            <a:extLst>
              <a:ext uri="{FF2B5EF4-FFF2-40B4-BE49-F238E27FC236}">
                <a16:creationId xmlns:a16="http://schemas.microsoft.com/office/drawing/2014/main" id="{0234D750-A87B-463F-9F03-881D4DB4A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2133600"/>
            <a:ext cx="208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Princípio Universal</a:t>
            </a:r>
          </a:p>
        </p:txBody>
      </p:sp>
      <p:sp>
        <p:nvSpPr>
          <p:cNvPr id="44044" name="Text Box 12">
            <a:extLst>
              <a:ext uri="{FF2B5EF4-FFF2-40B4-BE49-F238E27FC236}">
                <a16:creationId xmlns:a16="http://schemas.microsoft.com/office/drawing/2014/main" id="{AF8CF074-816B-457E-87CE-D9A3745901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2565400"/>
            <a:ext cx="946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Esposo</a:t>
            </a:r>
          </a:p>
        </p:txBody>
      </p:sp>
      <p:sp>
        <p:nvSpPr>
          <p:cNvPr id="44045" name="Text Box 13">
            <a:extLst>
              <a:ext uri="{FF2B5EF4-FFF2-40B4-BE49-F238E27FC236}">
                <a16:creationId xmlns:a16="http://schemas.microsoft.com/office/drawing/2014/main" id="{2A7AC3CC-8E3E-4913-8626-37F919FEF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3429000"/>
            <a:ext cx="3054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Essência Divina - Existência</a:t>
            </a:r>
          </a:p>
        </p:txBody>
      </p:sp>
      <p:sp>
        <p:nvSpPr>
          <p:cNvPr id="44046" name="Text Box 14">
            <a:extLst>
              <a:ext uri="{FF2B5EF4-FFF2-40B4-BE49-F238E27FC236}">
                <a16:creationId xmlns:a16="http://schemas.microsoft.com/office/drawing/2014/main" id="{8014365D-F451-4BB9-943E-C149110EA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3919538"/>
            <a:ext cx="2228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Luz Divina –  Forma</a:t>
            </a:r>
          </a:p>
        </p:txBody>
      </p:sp>
      <p:sp>
        <p:nvSpPr>
          <p:cNvPr id="44047" name="Text Box 15">
            <a:extLst>
              <a:ext uri="{FF2B5EF4-FFF2-40B4-BE49-F238E27FC236}">
                <a16:creationId xmlns:a16="http://schemas.microsoft.com/office/drawing/2014/main" id="{44B1D206-0250-47EF-B6F2-D19ADD942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4868863"/>
            <a:ext cx="1860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Eterno Feminino</a:t>
            </a:r>
          </a:p>
        </p:txBody>
      </p:sp>
      <p:sp>
        <p:nvSpPr>
          <p:cNvPr id="44048" name="Text Box 16">
            <a:extLst>
              <a:ext uri="{FF2B5EF4-FFF2-40B4-BE49-F238E27FC236}">
                <a16:creationId xmlns:a16="http://schemas.microsoft.com/office/drawing/2014/main" id="{07973C60-B363-47B3-AF7F-3FD3EE4EE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4365625"/>
            <a:ext cx="946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Esposa</a:t>
            </a:r>
          </a:p>
        </p:txBody>
      </p:sp>
      <p:sp>
        <p:nvSpPr>
          <p:cNvPr id="44049" name="AutoShape 17">
            <a:extLst>
              <a:ext uri="{FF2B5EF4-FFF2-40B4-BE49-F238E27FC236}">
                <a16:creationId xmlns:a16="http://schemas.microsoft.com/office/drawing/2014/main" id="{769B981B-087E-41F5-9207-040FBB5AD95D}"/>
              </a:ext>
            </a:extLst>
          </p:cNvPr>
          <p:cNvSpPr>
            <a:spLocks/>
          </p:cNvSpPr>
          <p:nvPr/>
        </p:nvSpPr>
        <p:spPr bwMode="auto">
          <a:xfrm>
            <a:off x="4643438" y="2276475"/>
            <a:ext cx="73025" cy="1368425"/>
          </a:xfrm>
          <a:prstGeom prst="leftBrace">
            <a:avLst>
              <a:gd name="adj1" fmla="val 156159"/>
              <a:gd name="adj2" fmla="val 50000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>
              <a:solidFill>
                <a:srgbClr val="000000"/>
              </a:solidFill>
            </a:endParaRPr>
          </a:p>
        </p:txBody>
      </p:sp>
      <p:sp>
        <p:nvSpPr>
          <p:cNvPr id="44050" name="AutoShape 18">
            <a:extLst>
              <a:ext uri="{FF2B5EF4-FFF2-40B4-BE49-F238E27FC236}">
                <a16:creationId xmlns:a16="http://schemas.microsoft.com/office/drawing/2014/main" id="{8A3AA318-840B-4ADC-ADB0-E57ABBB8B080}"/>
              </a:ext>
            </a:extLst>
          </p:cNvPr>
          <p:cNvSpPr>
            <a:spLocks/>
          </p:cNvSpPr>
          <p:nvPr/>
        </p:nvSpPr>
        <p:spPr bwMode="auto">
          <a:xfrm>
            <a:off x="4643438" y="4005263"/>
            <a:ext cx="73025" cy="1728787"/>
          </a:xfrm>
          <a:prstGeom prst="leftBrace">
            <a:avLst>
              <a:gd name="adj1" fmla="val 197283"/>
              <a:gd name="adj2" fmla="val 50000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44051" name="Text Box 19">
            <a:extLst>
              <a:ext uri="{FF2B5EF4-FFF2-40B4-BE49-F238E27FC236}">
                <a16:creationId xmlns:a16="http://schemas.microsoft.com/office/drawing/2014/main" id="{CF11869C-5624-4F6C-BD1E-D4ADD1C34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5373688"/>
            <a:ext cx="2927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Matriz dos mundos visíveis</a:t>
            </a:r>
          </a:p>
        </p:txBody>
      </p:sp>
      <p:sp>
        <p:nvSpPr>
          <p:cNvPr id="44052" name="Text Box 20">
            <a:extLst>
              <a:ext uri="{FF2B5EF4-FFF2-40B4-BE49-F238E27FC236}">
                <a16:creationId xmlns:a16="http://schemas.microsoft.com/office/drawing/2014/main" id="{0440551C-07AA-4C9D-8FF5-4BC714AF7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2997200"/>
            <a:ext cx="2520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Eterno masculino</a:t>
            </a:r>
          </a:p>
        </p:txBody>
      </p:sp>
      <p:pic>
        <p:nvPicPr>
          <p:cNvPr id="44053" name="Picture 21">
            <a:extLst>
              <a:ext uri="{FF2B5EF4-FFF2-40B4-BE49-F238E27FC236}">
                <a16:creationId xmlns:a16="http://schemas.microsoft.com/office/drawing/2014/main" id="{4980FC02-24BB-4E2C-B93C-4F6A5B4CB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4508500"/>
            <a:ext cx="1911350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54" name="Picture 22">
            <a:extLst>
              <a:ext uri="{FF2B5EF4-FFF2-40B4-BE49-F238E27FC236}">
                <a16:creationId xmlns:a16="http://schemas.microsoft.com/office/drawing/2014/main" id="{FE3ADA1F-AD51-4A74-BAF6-EE63CD7F1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125538"/>
            <a:ext cx="191770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Ba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13BB6059-012A-4CE1-BBFB-0E1A980175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46083" name="Text Box 5">
            <a:extLst>
              <a:ext uri="{FF2B5EF4-FFF2-40B4-BE49-F238E27FC236}">
                <a16:creationId xmlns:a16="http://schemas.microsoft.com/office/drawing/2014/main" id="{F4849A53-59D8-4A8A-96D8-434CCF161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341438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CRISNA</a:t>
            </a:r>
          </a:p>
        </p:txBody>
      </p:sp>
      <p:sp>
        <p:nvSpPr>
          <p:cNvPr id="53256" name="Text Box 8">
            <a:extLst>
              <a:ext uri="{FF2B5EF4-FFF2-40B4-BE49-F238E27FC236}">
                <a16:creationId xmlns:a16="http://schemas.microsoft.com/office/drawing/2014/main" id="{B3DD5E38-ACCA-42DF-B6A0-BF891E776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63" y="2924175"/>
            <a:ext cx="2082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Esposo + Esposa</a:t>
            </a:r>
          </a:p>
        </p:txBody>
      </p:sp>
      <p:sp>
        <p:nvSpPr>
          <p:cNvPr id="53257" name="Text Box 9">
            <a:extLst>
              <a:ext uri="{FF2B5EF4-FFF2-40B4-BE49-F238E27FC236}">
                <a16:creationId xmlns:a16="http://schemas.microsoft.com/office/drawing/2014/main" id="{55AEA1C3-C41E-49DD-AB7B-2178AC24A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513" y="4240213"/>
            <a:ext cx="2133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Essência + Forma</a:t>
            </a:r>
          </a:p>
        </p:txBody>
      </p:sp>
      <p:sp>
        <p:nvSpPr>
          <p:cNvPr id="53258" name="Text Box 10">
            <a:extLst>
              <a:ext uri="{FF2B5EF4-FFF2-40B4-BE49-F238E27FC236}">
                <a16:creationId xmlns:a16="http://schemas.microsoft.com/office/drawing/2014/main" id="{52C1563C-BF96-46E1-A72E-828ED37BB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9650" y="3500438"/>
            <a:ext cx="15271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DEUS UNO</a:t>
            </a:r>
          </a:p>
        </p:txBody>
      </p:sp>
      <p:sp>
        <p:nvSpPr>
          <p:cNvPr id="53259" name="Text Box 11">
            <a:extLst>
              <a:ext uri="{FF2B5EF4-FFF2-40B4-BE49-F238E27FC236}">
                <a16:creationId xmlns:a16="http://schemas.microsoft.com/office/drawing/2014/main" id="{16AFCF67-CD47-4372-BF0B-5B6E26C91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888" y="3213100"/>
            <a:ext cx="2770187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O Ser Supremo imola- se a si mesmo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Subdivide-se para sair da Unidade</a:t>
            </a:r>
          </a:p>
        </p:txBody>
      </p:sp>
      <p:sp>
        <p:nvSpPr>
          <p:cNvPr id="53260" name="Line 12">
            <a:extLst>
              <a:ext uri="{FF2B5EF4-FFF2-40B4-BE49-F238E27FC236}">
                <a16:creationId xmlns:a16="http://schemas.microsoft.com/office/drawing/2014/main" id="{4FC39721-975A-4D47-B4B5-AC161A8DC2B6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1413" y="3213100"/>
            <a:ext cx="1008062" cy="358775"/>
          </a:xfrm>
          <a:prstGeom prst="line">
            <a:avLst/>
          </a:prstGeom>
          <a:noFill/>
          <a:ln w="3175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3261" name="Line 13">
            <a:extLst>
              <a:ext uri="{FF2B5EF4-FFF2-40B4-BE49-F238E27FC236}">
                <a16:creationId xmlns:a16="http://schemas.microsoft.com/office/drawing/2014/main" id="{AB8F0A77-978F-4D3B-9CB8-682E75E980C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11413" y="3860800"/>
            <a:ext cx="1008062" cy="503238"/>
          </a:xfrm>
          <a:prstGeom prst="line">
            <a:avLst/>
          </a:prstGeom>
          <a:noFill/>
          <a:ln w="3175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3262" name="Line 14">
            <a:extLst>
              <a:ext uri="{FF2B5EF4-FFF2-40B4-BE49-F238E27FC236}">
                <a16:creationId xmlns:a16="http://schemas.microsoft.com/office/drawing/2014/main" id="{B8AFD041-FA6B-478F-BF87-4F9D56373C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76825" y="3716338"/>
            <a:ext cx="863600" cy="0"/>
          </a:xfrm>
          <a:prstGeom prst="line">
            <a:avLst/>
          </a:prstGeom>
          <a:noFill/>
          <a:ln w="3175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3263" name="Text Box 15">
            <a:extLst>
              <a:ext uri="{FF2B5EF4-FFF2-40B4-BE49-F238E27FC236}">
                <a16:creationId xmlns:a16="http://schemas.microsoft.com/office/drawing/2014/main" id="{DFC8E369-4D4C-4733-8E97-A2EB231E9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3" y="5300663"/>
            <a:ext cx="3219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Origem da queda das almas</a:t>
            </a:r>
          </a:p>
        </p:txBody>
      </p:sp>
      <p:sp>
        <p:nvSpPr>
          <p:cNvPr id="53264" name="Text Box 16">
            <a:extLst>
              <a:ext uri="{FF2B5EF4-FFF2-40B4-BE49-F238E27FC236}">
                <a16:creationId xmlns:a16="http://schemas.microsoft.com/office/drawing/2014/main" id="{2CC9D190-6D7D-4013-8996-E93A6CE1D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4941888"/>
            <a:ext cx="2406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Hermes – Grito da luz</a:t>
            </a:r>
          </a:p>
        </p:txBody>
      </p:sp>
      <p:sp>
        <p:nvSpPr>
          <p:cNvPr id="53265" name="Text Box 17">
            <a:extLst>
              <a:ext uri="{FF2B5EF4-FFF2-40B4-BE49-F238E27FC236}">
                <a16:creationId xmlns:a16="http://schemas.microsoft.com/office/drawing/2014/main" id="{CEDCD3E4-450D-41D3-A243-EEC84FF63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5516563"/>
            <a:ext cx="26146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 Moisés – Eva e Adão</a:t>
            </a:r>
          </a:p>
        </p:txBody>
      </p:sp>
      <p:sp>
        <p:nvSpPr>
          <p:cNvPr id="53266" name="Text Box 18">
            <a:extLst>
              <a:ext uri="{FF2B5EF4-FFF2-40B4-BE49-F238E27FC236}">
                <a16:creationId xmlns:a16="http://schemas.microsoft.com/office/drawing/2014/main" id="{970C2FA7-997F-4FDB-ACE0-F4286D4D8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6021388"/>
            <a:ext cx="2000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Orfeu - Pérsefona</a:t>
            </a:r>
          </a:p>
        </p:txBody>
      </p:sp>
      <p:sp>
        <p:nvSpPr>
          <p:cNvPr id="53267" name="AutoShape 19">
            <a:extLst>
              <a:ext uri="{FF2B5EF4-FFF2-40B4-BE49-F238E27FC236}">
                <a16:creationId xmlns:a16="http://schemas.microsoft.com/office/drawing/2014/main" id="{765C1486-AFE5-4F44-A20F-7175937BE6AF}"/>
              </a:ext>
            </a:extLst>
          </p:cNvPr>
          <p:cNvSpPr>
            <a:spLocks/>
          </p:cNvSpPr>
          <p:nvPr/>
        </p:nvSpPr>
        <p:spPr bwMode="auto">
          <a:xfrm>
            <a:off x="3995738" y="5084763"/>
            <a:ext cx="73025" cy="1368425"/>
          </a:xfrm>
          <a:prstGeom prst="leftBrace">
            <a:avLst>
              <a:gd name="adj1" fmla="val 156159"/>
              <a:gd name="adj2" fmla="val 50000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53269" name="Text Box 21">
            <a:extLst>
              <a:ext uri="{FF2B5EF4-FFF2-40B4-BE49-F238E27FC236}">
                <a16:creationId xmlns:a16="http://schemas.microsoft.com/office/drawing/2014/main" id="{66C56E05-EFF2-4979-A311-435BD60B2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5949950"/>
            <a:ext cx="1368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Involução</a:t>
            </a:r>
          </a:p>
        </p:txBody>
      </p:sp>
      <p:sp>
        <p:nvSpPr>
          <p:cNvPr id="53270" name="Line 22">
            <a:extLst>
              <a:ext uri="{FF2B5EF4-FFF2-40B4-BE49-F238E27FC236}">
                <a16:creationId xmlns:a16="http://schemas.microsoft.com/office/drawing/2014/main" id="{B3B0DD61-DEE7-4313-A3CD-FCD0829CFED8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3713" y="5661025"/>
            <a:ext cx="0" cy="360363"/>
          </a:xfrm>
          <a:prstGeom prst="line">
            <a:avLst/>
          </a:prstGeom>
          <a:noFill/>
          <a:ln w="28575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46098" name="Picture 23">
            <a:extLst>
              <a:ext uri="{FF2B5EF4-FFF2-40B4-BE49-F238E27FC236}">
                <a16:creationId xmlns:a16="http://schemas.microsoft.com/office/drawing/2014/main" id="{C5154681-646B-45B8-87CF-57F9A2D57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1500" y="1196975"/>
            <a:ext cx="1944688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3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3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3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3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6" grpId="0"/>
      <p:bldP spid="53257" grpId="0"/>
      <p:bldP spid="53258" grpId="0"/>
      <p:bldP spid="53259" grpId="0"/>
      <p:bldP spid="53263" grpId="0"/>
      <p:bldP spid="53264" grpId="0"/>
      <p:bldP spid="53265" grpId="0"/>
      <p:bldP spid="53266" grpId="0"/>
      <p:bldP spid="53267" grpId="0" animBg="1"/>
      <p:bldP spid="5326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3CE266C9-FA70-41D6-8CE9-7BF5F3604E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48131" name="Text Box 3">
            <a:extLst>
              <a:ext uri="{FF2B5EF4-FFF2-40B4-BE49-F238E27FC236}">
                <a16:creationId xmlns:a16="http://schemas.microsoft.com/office/drawing/2014/main" id="{4D24BB8D-4BC3-40EB-9CE0-095140EDB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205038"/>
            <a:ext cx="13890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48132" name="Text Box 4">
            <a:extLst>
              <a:ext uri="{FF2B5EF4-FFF2-40B4-BE49-F238E27FC236}">
                <a16:creationId xmlns:a16="http://schemas.microsoft.com/office/drawing/2014/main" id="{7EAA7012-F6D0-431C-B9E1-28568966B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636838"/>
            <a:ext cx="1584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48133" name="Text Box 5">
            <a:extLst>
              <a:ext uri="{FF2B5EF4-FFF2-40B4-BE49-F238E27FC236}">
                <a16:creationId xmlns:a16="http://schemas.microsoft.com/office/drawing/2014/main" id="{0795D688-6459-4FE2-A29F-662C3402A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341438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CRISNA</a:t>
            </a:r>
          </a:p>
        </p:txBody>
      </p:sp>
      <p:sp>
        <p:nvSpPr>
          <p:cNvPr id="48134" name="Text Box 20">
            <a:extLst>
              <a:ext uri="{FF2B5EF4-FFF2-40B4-BE49-F238E27FC236}">
                <a16:creationId xmlns:a16="http://schemas.microsoft.com/office/drawing/2014/main" id="{397157CA-5087-4DAE-BCBE-7E76B584FC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508500"/>
            <a:ext cx="8964613" cy="1739900"/>
          </a:xfrm>
          <a:prstGeom prst="rect">
            <a:avLst/>
          </a:prstGeom>
          <a:solidFill>
            <a:srgbClr val="FFFFCC">
              <a:alpha val="56862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 i="1">
                <a:solidFill>
                  <a:srgbClr val="000000"/>
                </a:solidFill>
              </a:rPr>
              <a:t>“</a:t>
            </a:r>
            <a:r>
              <a:rPr lang="pt-BR" altLang="pt-BR" sz="1800" b="1" i="1" u="sng">
                <a:solidFill>
                  <a:srgbClr val="000000"/>
                </a:solidFill>
              </a:rPr>
              <a:t>Os amores do Céu e da Terra</a:t>
            </a:r>
            <a:r>
              <a:rPr lang="pt-BR" altLang="pt-BR" sz="1800" b="1" i="1">
                <a:solidFill>
                  <a:srgbClr val="000000"/>
                </a:solidFill>
              </a:rPr>
              <a:t> não são conhecidos pelos profanos. Os mistérios do Esposo e da Esposa só aos homens divinos são revelados.” - G. I.</a:t>
            </a:r>
            <a:endParaRPr lang="pt-BR" altLang="pt-BR" sz="180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 b="1" u="sng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 u="sng">
                <a:solidFill>
                  <a:srgbClr val="FF0000"/>
                </a:solidFill>
              </a:rPr>
              <a:t>O Esposo e a Esposa significam Deus e a Luz Divina</a:t>
            </a:r>
            <a:r>
              <a:rPr lang="pt-BR" altLang="pt-BR" sz="1800">
                <a:solidFill>
                  <a:srgbClr val="FFFF66"/>
                </a:solidFill>
              </a:rPr>
              <a:t>, </a:t>
            </a:r>
            <a:r>
              <a:rPr lang="pt-BR" altLang="pt-BR" sz="1800">
                <a:solidFill>
                  <a:srgbClr val="000000"/>
                </a:solidFill>
              </a:rPr>
              <a:t>como é facílimo conhecer, penetrando as Altas Esferas da Vida. Os chamados</a:t>
            </a:r>
            <a:r>
              <a:rPr lang="pt-BR" altLang="pt-BR" sz="1800">
                <a:solidFill>
                  <a:srgbClr val="FFFF66"/>
                </a:solidFill>
              </a:rPr>
              <a:t> </a:t>
            </a:r>
            <a:r>
              <a:rPr lang="pt-BR" altLang="pt-BR" sz="1800" b="1" u="sng">
                <a:solidFill>
                  <a:srgbClr val="FF0000"/>
                </a:solidFill>
              </a:rPr>
              <a:t>homens-divinos</a:t>
            </a:r>
            <a:r>
              <a:rPr lang="pt-BR" altLang="pt-BR" sz="1800" b="1">
                <a:solidFill>
                  <a:srgbClr val="FF0000"/>
                </a:solidFill>
              </a:rPr>
              <a:t> são aqueles cujo perispírito tenha se elevado à Luz Divina</a:t>
            </a:r>
            <a:r>
              <a:rPr lang="pt-BR" altLang="pt-BR" sz="1800">
                <a:solidFill>
                  <a:srgbClr val="FF0000"/>
                </a:solidFill>
              </a:rPr>
              <a:t> </a:t>
            </a:r>
            <a:r>
              <a:rPr lang="pt-BR" altLang="pt-BR" sz="1800" b="1">
                <a:solidFill>
                  <a:srgbClr val="FF0000"/>
                </a:solidFill>
              </a:rPr>
              <a:t>ou suas aproximações</a:t>
            </a:r>
            <a:r>
              <a:rPr lang="pt-BR" altLang="pt-BR" sz="1800">
                <a:solidFill>
                  <a:srgbClr val="FF0000"/>
                </a:solidFill>
              </a:rPr>
              <a:t>. (BE 224)</a:t>
            </a:r>
          </a:p>
        </p:txBody>
      </p:sp>
      <p:sp>
        <p:nvSpPr>
          <p:cNvPr id="51221" name="Text Box 21">
            <a:extLst>
              <a:ext uri="{FF2B5EF4-FFF2-40B4-BE49-F238E27FC236}">
                <a16:creationId xmlns:a16="http://schemas.microsoft.com/office/drawing/2014/main" id="{5F4955CE-C967-41BF-9918-C5FF7C50D6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49500"/>
            <a:ext cx="8964613" cy="2014538"/>
          </a:xfrm>
          <a:prstGeom prst="rect">
            <a:avLst/>
          </a:prstGeom>
          <a:solidFill>
            <a:srgbClr val="FFFFCC">
              <a:alpha val="56862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 i="1"/>
              <a:t>“E o Espírito e a Esposa dizem - Vem.” - Apocalipse.</a:t>
            </a:r>
            <a:endParaRPr lang="pt-BR" altLang="pt-BR" sz="1800"/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FF0000"/>
                </a:solidFill>
              </a:rPr>
              <a:t>A </a:t>
            </a:r>
            <a:r>
              <a:rPr lang="pt-BR" altLang="pt-BR" sz="1800" b="1" u="sng">
                <a:solidFill>
                  <a:srgbClr val="FF0000"/>
                </a:solidFill>
              </a:rPr>
              <a:t>Essência Fundamental</a:t>
            </a:r>
            <a:r>
              <a:rPr lang="pt-BR" altLang="pt-BR" sz="1800">
                <a:solidFill>
                  <a:srgbClr val="FF0000"/>
                </a:solidFill>
              </a:rPr>
              <a:t> - </a:t>
            </a:r>
            <a:r>
              <a:rPr lang="pt-BR" altLang="pt-BR" sz="1800" b="1">
                <a:solidFill>
                  <a:srgbClr val="FF0000"/>
                </a:solidFill>
              </a:rPr>
              <a:t>Deus - e a Sua Primeira Manifestação, que é a </a:t>
            </a:r>
            <a:r>
              <a:rPr lang="pt-BR" altLang="pt-BR" sz="1800" b="1" u="sng">
                <a:solidFill>
                  <a:srgbClr val="FF0000"/>
                </a:solidFill>
              </a:rPr>
              <a:t>Luz Divina</a:t>
            </a:r>
            <a:r>
              <a:rPr lang="pt-BR" altLang="pt-BR" sz="1800">
                <a:solidFill>
                  <a:srgbClr val="FFFF66"/>
                </a:solidFill>
              </a:rPr>
              <a:t>, </a:t>
            </a:r>
            <a:r>
              <a:rPr lang="pt-BR" altLang="pt-BR" sz="1800">
                <a:solidFill>
                  <a:srgbClr val="000000"/>
                </a:solidFill>
              </a:rPr>
              <a:t>convidam a centelha a evolver e a se expressar como Luz, Glória e Poder.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Afinal de contas,</a:t>
            </a:r>
            <a:r>
              <a:rPr lang="pt-BR" altLang="pt-BR" sz="1800">
                <a:solidFill>
                  <a:srgbClr val="FFFF66"/>
                </a:solidFill>
              </a:rPr>
              <a:t> </a:t>
            </a:r>
            <a:r>
              <a:rPr lang="pt-BR" altLang="pt-BR" sz="1800" b="1">
                <a:solidFill>
                  <a:srgbClr val="FF0000"/>
                </a:solidFill>
              </a:rPr>
              <a:t>é </a:t>
            </a:r>
            <a:r>
              <a:rPr lang="pt-BR" altLang="pt-BR" sz="1800" b="1" u="sng">
                <a:solidFill>
                  <a:srgbClr val="FF0000"/>
                </a:solidFill>
              </a:rPr>
              <a:t>sempre a mesma a base iniciática</a:t>
            </a:r>
            <a:r>
              <a:rPr lang="pt-BR" altLang="pt-BR" sz="1800">
                <a:solidFill>
                  <a:srgbClr val="FFFF66"/>
                </a:solidFill>
              </a:rPr>
              <a:t> </a:t>
            </a:r>
            <a:r>
              <a:rPr lang="pt-BR" altLang="pt-BR" sz="1800">
                <a:solidFill>
                  <a:srgbClr val="000000"/>
                </a:solidFill>
              </a:rPr>
              <a:t>que demonstra a saída simples da centelha espiritual,</a:t>
            </a:r>
            <a:r>
              <a:rPr lang="pt-BR" altLang="pt-BR" sz="1800">
                <a:solidFill>
                  <a:srgbClr val="FFFF66"/>
                </a:solidFill>
              </a:rPr>
              <a:t> </a:t>
            </a:r>
            <a:r>
              <a:rPr lang="pt-BR" altLang="pt-BR" sz="1800">
                <a:solidFill>
                  <a:srgbClr val="FF0000"/>
                </a:solidFill>
              </a:rPr>
              <a:t>e a </a:t>
            </a:r>
            <a:r>
              <a:rPr lang="pt-BR" altLang="pt-BR" sz="1800" b="1">
                <a:solidFill>
                  <a:srgbClr val="FF0000"/>
                </a:solidFill>
              </a:rPr>
              <a:t>sua volta consciente, religada pela evolução</a:t>
            </a:r>
            <a:r>
              <a:rPr lang="pt-BR" altLang="pt-BR" sz="1800">
                <a:solidFill>
                  <a:srgbClr val="FF0000"/>
                </a:solidFill>
              </a:rPr>
              <a:t>, </a:t>
            </a:r>
            <a:r>
              <a:rPr lang="pt-BR" altLang="pt-BR" sz="1800" b="1">
                <a:solidFill>
                  <a:srgbClr val="FF0000"/>
                </a:solidFill>
              </a:rPr>
              <a:t>participando da Divina Ubiqüidade</a:t>
            </a:r>
            <a:r>
              <a:rPr lang="pt-BR" altLang="pt-BR" sz="1800">
                <a:solidFill>
                  <a:srgbClr val="FFFF66"/>
                </a:solidFill>
              </a:rPr>
              <a:t>, </a:t>
            </a:r>
            <a:r>
              <a:rPr lang="pt-BR" altLang="pt-BR" sz="1800"/>
              <a:t>daquelas extensões de sentido que a um encarnado é difícil conceber. (BE 188)</a:t>
            </a:r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26DF5722-5FFE-4330-885B-02500FF13D3F}"/>
              </a:ext>
            </a:extLst>
          </p:cNvPr>
          <p:cNvCxnSpPr/>
          <p:nvPr/>
        </p:nvCxnSpPr>
        <p:spPr bwMode="auto">
          <a:xfrm flipH="1" flipV="1">
            <a:off x="4140200" y="3213100"/>
            <a:ext cx="2016125" cy="115093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137" name="CaixaDeTexto 1">
            <a:extLst>
              <a:ext uri="{FF2B5EF4-FFF2-40B4-BE49-F238E27FC236}">
                <a16:creationId xmlns:a16="http://schemas.microsoft.com/office/drawing/2014/main" id="{86B2F602-293B-4F1A-8288-0EF62943F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8863" y="3881438"/>
            <a:ext cx="2232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altLang="pt-BR">
                <a:solidFill>
                  <a:schemeClr val="bg2"/>
                </a:solidFill>
              </a:rPr>
              <a:t>Desenvolver-se gradualmente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D63B49AB-F3B8-4DF0-B572-1E2BEFACCA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50179" name="Text Box 3">
            <a:extLst>
              <a:ext uri="{FF2B5EF4-FFF2-40B4-BE49-F238E27FC236}">
                <a16:creationId xmlns:a16="http://schemas.microsoft.com/office/drawing/2014/main" id="{51D2EBAF-143D-405D-9815-4A9C8786E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341438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CRISNA</a:t>
            </a:r>
          </a:p>
        </p:txBody>
      </p:sp>
      <p:sp>
        <p:nvSpPr>
          <p:cNvPr id="50180" name="Text Box 19">
            <a:extLst>
              <a:ext uri="{FF2B5EF4-FFF2-40B4-BE49-F238E27FC236}">
                <a16:creationId xmlns:a16="http://schemas.microsoft.com/office/drawing/2014/main" id="{DD827BE6-268B-4F65-8433-64B216CF76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8" y="2492375"/>
            <a:ext cx="1403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 u="sng">
                <a:solidFill>
                  <a:srgbClr val="000000"/>
                </a:solidFill>
              </a:rPr>
              <a:t>Culto Solar</a:t>
            </a:r>
          </a:p>
        </p:txBody>
      </p:sp>
      <p:sp>
        <p:nvSpPr>
          <p:cNvPr id="50181" name="Text Box 20">
            <a:extLst>
              <a:ext uri="{FF2B5EF4-FFF2-40B4-BE49-F238E27FC236}">
                <a16:creationId xmlns:a16="http://schemas.microsoft.com/office/drawing/2014/main" id="{E022142B-A55F-411C-A341-59683F726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2565400"/>
            <a:ext cx="1339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Pai  -  Nara</a:t>
            </a:r>
          </a:p>
        </p:txBody>
      </p:sp>
      <p:sp>
        <p:nvSpPr>
          <p:cNvPr id="50182" name="Text Box 21">
            <a:extLst>
              <a:ext uri="{FF2B5EF4-FFF2-40B4-BE49-F238E27FC236}">
                <a16:creationId xmlns:a16="http://schemas.microsoft.com/office/drawing/2014/main" id="{B704E451-572B-4C13-9B6B-D4889605C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0" y="2276475"/>
            <a:ext cx="1924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Deus Masculino</a:t>
            </a:r>
          </a:p>
        </p:txBody>
      </p:sp>
      <p:sp>
        <p:nvSpPr>
          <p:cNvPr id="59414" name="Text Box 22">
            <a:extLst>
              <a:ext uri="{FF2B5EF4-FFF2-40B4-BE49-F238E27FC236}">
                <a16:creationId xmlns:a16="http://schemas.microsoft.com/office/drawing/2014/main" id="{E323A829-4518-44B8-AF06-5C68AB09F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188" y="2276475"/>
            <a:ext cx="3917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pt-BR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Fogo Sagrado</a:t>
            </a:r>
            <a:r>
              <a:rPr lang="pt-BR">
                <a:solidFill>
                  <a:srgbClr val="000000"/>
                </a:solidFill>
              </a:rPr>
              <a:t> – Essência Universal</a:t>
            </a:r>
          </a:p>
        </p:txBody>
      </p:sp>
      <p:sp>
        <p:nvSpPr>
          <p:cNvPr id="50184" name="Text Box 23">
            <a:extLst>
              <a:ext uri="{FF2B5EF4-FFF2-40B4-BE49-F238E27FC236}">
                <a16:creationId xmlns:a16="http://schemas.microsoft.com/office/drawing/2014/main" id="{E0ECDB14-BF65-46C1-8D0A-445DADD98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830763"/>
            <a:ext cx="1466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 u="sng">
                <a:solidFill>
                  <a:srgbClr val="000000"/>
                </a:solidFill>
              </a:rPr>
              <a:t>Culto Lunar</a:t>
            </a:r>
          </a:p>
        </p:txBody>
      </p:sp>
      <p:sp>
        <p:nvSpPr>
          <p:cNvPr id="50185" name="Text Box 24">
            <a:extLst>
              <a:ext uri="{FF2B5EF4-FFF2-40B4-BE49-F238E27FC236}">
                <a16:creationId xmlns:a16="http://schemas.microsoft.com/office/drawing/2014/main" id="{D369701E-C91F-466E-85DC-33248FD74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5300" y="2852738"/>
            <a:ext cx="2686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Deus Supremo e Único</a:t>
            </a:r>
          </a:p>
        </p:txBody>
      </p:sp>
      <p:sp>
        <p:nvSpPr>
          <p:cNvPr id="50186" name="Text Box 25">
            <a:extLst>
              <a:ext uri="{FF2B5EF4-FFF2-40B4-BE49-F238E27FC236}">
                <a16:creationId xmlns:a16="http://schemas.microsoft.com/office/drawing/2014/main" id="{2EF0BD9F-9939-456A-967E-41A42233E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3213100"/>
            <a:ext cx="2038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Respeito à mulher</a:t>
            </a:r>
          </a:p>
        </p:txBody>
      </p:sp>
      <p:sp>
        <p:nvSpPr>
          <p:cNvPr id="50187" name="Text Box 26">
            <a:extLst>
              <a:ext uri="{FF2B5EF4-FFF2-40B4-BE49-F238E27FC236}">
                <a16:creationId xmlns:a16="http://schemas.microsoft.com/office/drawing/2014/main" id="{24693C83-A55A-41B9-9720-9F5E517C6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7050" y="3573463"/>
            <a:ext cx="1644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Magia branca</a:t>
            </a:r>
          </a:p>
        </p:txBody>
      </p:sp>
      <p:sp>
        <p:nvSpPr>
          <p:cNvPr id="50188" name="Text Box 27">
            <a:extLst>
              <a:ext uri="{FF2B5EF4-FFF2-40B4-BE49-F238E27FC236}">
                <a16:creationId xmlns:a16="http://schemas.microsoft.com/office/drawing/2014/main" id="{FE9FB187-0C7E-45C4-84ED-716167028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3908425"/>
            <a:ext cx="3371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 Carneiro – </a:t>
            </a:r>
            <a:r>
              <a:rPr lang="pt-BR" altLang="pt-BR" sz="2000" b="1">
                <a:solidFill>
                  <a:srgbClr val="FF0000"/>
                </a:solidFill>
              </a:rPr>
              <a:t>Revelação</a:t>
            </a:r>
            <a:r>
              <a:rPr lang="pt-BR" altLang="pt-BR" sz="1800" b="1">
                <a:solidFill>
                  <a:srgbClr val="FF0000"/>
                </a:solidFill>
              </a:rPr>
              <a:t> Sadia</a:t>
            </a:r>
          </a:p>
        </p:txBody>
      </p:sp>
      <p:sp>
        <p:nvSpPr>
          <p:cNvPr id="50189" name="Text Box 28">
            <a:extLst>
              <a:ext uri="{FF2B5EF4-FFF2-40B4-BE49-F238E27FC236}">
                <a16:creationId xmlns:a16="http://schemas.microsoft.com/office/drawing/2014/main" id="{4C5D4D6D-C480-4417-93DE-426B29FAD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3933825"/>
            <a:ext cx="1200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Pandavas</a:t>
            </a:r>
          </a:p>
        </p:txBody>
      </p:sp>
      <p:sp>
        <p:nvSpPr>
          <p:cNvPr id="59421" name="Text Box 29">
            <a:extLst>
              <a:ext uri="{FF2B5EF4-FFF2-40B4-BE49-F238E27FC236}">
                <a16:creationId xmlns:a16="http://schemas.microsoft.com/office/drawing/2014/main" id="{5A58F85F-BC88-4124-ACE9-64D3C7B77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4988" y="4718050"/>
            <a:ext cx="1758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Deus feminino</a:t>
            </a:r>
          </a:p>
        </p:txBody>
      </p:sp>
      <p:sp>
        <p:nvSpPr>
          <p:cNvPr id="59422" name="Text Box 30">
            <a:extLst>
              <a:ext uri="{FF2B5EF4-FFF2-40B4-BE49-F238E27FC236}">
                <a16:creationId xmlns:a16="http://schemas.microsoft.com/office/drawing/2014/main" id="{D8660C75-94F0-457A-B907-FF9D44E06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225" y="4718050"/>
            <a:ext cx="2279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pt-BR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 Soma</a:t>
            </a:r>
            <a:r>
              <a:rPr lang="pt-BR">
                <a:solidFill>
                  <a:srgbClr val="000000"/>
                </a:solidFill>
              </a:rPr>
              <a:t> - As formas</a:t>
            </a:r>
          </a:p>
        </p:txBody>
      </p:sp>
      <p:sp>
        <p:nvSpPr>
          <p:cNvPr id="59423" name="Text Box 31">
            <a:extLst>
              <a:ext uri="{FF2B5EF4-FFF2-40B4-BE49-F238E27FC236}">
                <a16:creationId xmlns:a16="http://schemas.microsoft.com/office/drawing/2014/main" id="{FCE28852-2FEE-4E8B-A673-27E41CADA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7688" y="5064125"/>
            <a:ext cx="1314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Mãe -  Nari</a:t>
            </a:r>
          </a:p>
        </p:txBody>
      </p:sp>
      <p:sp>
        <p:nvSpPr>
          <p:cNvPr id="59424" name="Text Box 32">
            <a:extLst>
              <a:ext uri="{FF2B5EF4-FFF2-40B4-BE49-F238E27FC236}">
                <a16:creationId xmlns:a16="http://schemas.microsoft.com/office/drawing/2014/main" id="{D70FD6E7-1254-4214-91B8-091B3A3D1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2750" y="5776913"/>
            <a:ext cx="288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 Forças cegas da natureza</a:t>
            </a:r>
          </a:p>
        </p:txBody>
      </p:sp>
      <p:sp>
        <p:nvSpPr>
          <p:cNvPr id="59425" name="Text Box 33">
            <a:extLst>
              <a:ext uri="{FF2B5EF4-FFF2-40B4-BE49-F238E27FC236}">
                <a16:creationId xmlns:a16="http://schemas.microsoft.com/office/drawing/2014/main" id="{53079F38-94CA-4D2B-AE78-3C1EAF9A5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5424488"/>
            <a:ext cx="2863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Idolatria -  vários deuses</a:t>
            </a:r>
          </a:p>
        </p:txBody>
      </p:sp>
      <p:sp>
        <p:nvSpPr>
          <p:cNvPr id="59426" name="Text Box 34">
            <a:extLst>
              <a:ext uri="{FF2B5EF4-FFF2-40B4-BE49-F238E27FC236}">
                <a16:creationId xmlns:a16="http://schemas.microsoft.com/office/drawing/2014/main" id="{AB38D312-0BFF-4E0E-A36E-994846B3D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6137275"/>
            <a:ext cx="1517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Magia negra</a:t>
            </a:r>
          </a:p>
        </p:txBody>
      </p:sp>
      <p:sp>
        <p:nvSpPr>
          <p:cNvPr id="59427" name="Text Box 35">
            <a:extLst>
              <a:ext uri="{FF2B5EF4-FFF2-40B4-BE49-F238E27FC236}">
                <a16:creationId xmlns:a16="http://schemas.microsoft.com/office/drawing/2014/main" id="{82C313D4-F16C-4B2B-85CB-092932095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6461125"/>
            <a:ext cx="2695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 Touro   -  </a:t>
            </a:r>
            <a:r>
              <a:rPr lang="pt-BR" altLang="pt-BR" sz="1800" b="1">
                <a:solidFill>
                  <a:srgbClr val="FF0000"/>
                </a:solidFill>
              </a:rPr>
              <a:t> </a:t>
            </a:r>
            <a:r>
              <a:rPr lang="pt-BR" altLang="pt-BR" sz="2000" b="1">
                <a:solidFill>
                  <a:srgbClr val="FF0000"/>
                </a:solidFill>
              </a:rPr>
              <a:t>Encenação</a:t>
            </a:r>
          </a:p>
        </p:txBody>
      </p:sp>
      <p:sp>
        <p:nvSpPr>
          <p:cNvPr id="59428" name="Text Box 36">
            <a:extLst>
              <a:ext uri="{FF2B5EF4-FFF2-40B4-BE49-F238E27FC236}">
                <a16:creationId xmlns:a16="http://schemas.microsoft.com/office/drawing/2014/main" id="{3C03BA0D-3070-4256-B968-C1B81AD1F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3300" y="6415088"/>
            <a:ext cx="1035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Curavas</a:t>
            </a:r>
          </a:p>
        </p:txBody>
      </p:sp>
      <p:sp>
        <p:nvSpPr>
          <p:cNvPr id="50198" name="Line 37">
            <a:extLst>
              <a:ext uri="{FF2B5EF4-FFF2-40B4-BE49-F238E27FC236}">
                <a16:creationId xmlns:a16="http://schemas.microsoft.com/office/drawing/2014/main" id="{49CB5A7B-A57C-4385-BB8B-843BCF35AFF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64163" y="4149725"/>
            <a:ext cx="1152525" cy="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9430" name="Line 38">
            <a:extLst>
              <a:ext uri="{FF2B5EF4-FFF2-40B4-BE49-F238E27FC236}">
                <a16:creationId xmlns:a16="http://schemas.microsoft.com/office/drawing/2014/main" id="{20B36879-9327-44A7-9D17-A795C3C0BC0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00563" y="6669088"/>
            <a:ext cx="2519362" cy="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0200" name="Line 39">
            <a:extLst>
              <a:ext uri="{FF2B5EF4-FFF2-40B4-BE49-F238E27FC236}">
                <a16:creationId xmlns:a16="http://schemas.microsoft.com/office/drawing/2014/main" id="{DEA0BDD0-466E-490D-AE4A-6A9C37A3E4D0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5375" y="2492375"/>
            <a:ext cx="6477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9432" name="Line 40">
            <a:extLst>
              <a:ext uri="{FF2B5EF4-FFF2-40B4-BE49-F238E27FC236}">
                <a16:creationId xmlns:a16="http://schemas.microsoft.com/office/drawing/2014/main" id="{C7BF25DB-B2EB-4CE1-9606-F7E9687C9B8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500" y="4941888"/>
            <a:ext cx="6477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59433" name="Picture 41">
            <a:extLst>
              <a:ext uri="{FF2B5EF4-FFF2-40B4-BE49-F238E27FC236}">
                <a16:creationId xmlns:a16="http://schemas.microsoft.com/office/drawing/2014/main" id="{A23CC5A9-9441-4428-8B9C-0FFE43265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375" y="5275263"/>
            <a:ext cx="1582738" cy="158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203" name="Picture 42">
            <a:extLst>
              <a:ext uri="{FF2B5EF4-FFF2-40B4-BE49-F238E27FC236}">
                <a16:creationId xmlns:a16="http://schemas.microsoft.com/office/drawing/2014/main" id="{176A80AB-E479-4C58-A5B3-6B4811828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588" y="2924175"/>
            <a:ext cx="1341437" cy="137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204" name="Picture 44" descr="ANd9GcRRIHH3vrNNcP4q2NJNqiRbH5p1jUgxxU3H5VG_lR1fowRX-k0A">
            <a:extLst>
              <a:ext uri="{FF2B5EF4-FFF2-40B4-BE49-F238E27FC236}">
                <a16:creationId xmlns:a16="http://schemas.microsoft.com/office/drawing/2014/main" id="{81C13225-BFD2-4C84-A6D5-774E223B6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4638" y="4838700"/>
            <a:ext cx="2484437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05" name="Picture 46" descr="ANd9GcQvXt81qWtMTzCDRXk_8wl0Nlarh6Tvn73BP0xMYYHsqJJxJilF">
            <a:extLst>
              <a:ext uri="{FF2B5EF4-FFF2-40B4-BE49-F238E27FC236}">
                <a16:creationId xmlns:a16="http://schemas.microsoft.com/office/drawing/2014/main" id="{288451B6-8BA9-4234-840F-9DA078B6E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950" y="2565400"/>
            <a:ext cx="1655763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9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9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9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9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9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9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9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9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9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9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21" grpId="0"/>
      <p:bldP spid="59422" grpId="0"/>
      <p:bldP spid="59423" grpId="0"/>
      <p:bldP spid="59424" grpId="0"/>
      <p:bldP spid="59425" grpId="0"/>
      <p:bldP spid="59426" grpId="0"/>
      <p:bldP spid="59427" grpId="0"/>
      <p:bldP spid="594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54FA832E-E726-482D-833F-1827214CB4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52227" name="Text Box 3">
            <a:extLst>
              <a:ext uri="{FF2B5EF4-FFF2-40B4-BE49-F238E27FC236}">
                <a16:creationId xmlns:a16="http://schemas.microsoft.com/office/drawing/2014/main" id="{629E96C9-398B-45A3-A746-ADDCD3DAB1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341438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CRISNA</a:t>
            </a:r>
          </a:p>
        </p:txBody>
      </p:sp>
      <p:sp>
        <p:nvSpPr>
          <p:cNvPr id="63492" name="Text Box 4">
            <a:extLst>
              <a:ext uri="{FF2B5EF4-FFF2-40B4-BE49-F238E27FC236}">
                <a16:creationId xmlns:a16="http://schemas.microsoft.com/office/drawing/2014/main" id="{F11F60E1-2331-4EFD-BA8E-DE676AD1B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388" y="2292350"/>
            <a:ext cx="2538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BAGAVAD GITA</a:t>
            </a:r>
          </a:p>
        </p:txBody>
      </p:sp>
      <p:sp>
        <p:nvSpPr>
          <p:cNvPr id="63497" name="Text Box 9">
            <a:extLst>
              <a:ext uri="{FF2B5EF4-FFF2-40B4-BE49-F238E27FC236}">
                <a16:creationId xmlns:a16="http://schemas.microsoft.com/office/drawing/2014/main" id="{3FC02DC9-1BE9-4E91-B58F-E85880C94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997200"/>
            <a:ext cx="1492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Verbo Divino</a:t>
            </a:r>
          </a:p>
        </p:txBody>
      </p:sp>
      <p:sp>
        <p:nvSpPr>
          <p:cNvPr id="63498" name="Text Box 10">
            <a:extLst>
              <a:ext uri="{FF2B5EF4-FFF2-40B4-BE49-F238E27FC236}">
                <a16:creationId xmlns:a16="http://schemas.microsoft.com/office/drawing/2014/main" id="{0E28421A-A4B3-4DEB-B66B-4A1B1A3B2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2924175"/>
            <a:ext cx="161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Mundo tríplice</a:t>
            </a:r>
          </a:p>
        </p:txBody>
      </p:sp>
      <p:sp>
        <p:nvSpPr>
          <p:cNvPr id="63499" name="Text Box 11">
            <a:extLst>
              <a:ext uri="{FF2B5EF4-FFF2-40B4-BE49-F238E27FC236}">
                <a16:creationId xmlns:a16="http://schemas.microsoft.com/office/drawing/2014/main" id="{F888C429-6E3F-48A8-AD74-92ECCDA57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2924175"/>
            <a:ext cx="1479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União Divina</a:t>
            </a:r>
          </a:p>
        </p:txBody>
      </p:sp>
      <p:sp>
        <p:nvSpPr>
          <p:cNvPr id="63500" name="Text Box 12">
            <a:extLst>
              <a:ext uri="{FF2B5EF4-FFF2-40B4-BE49-F238E27FC236}">
                <a16:creationId xmlns:a16="http://schemas.microsoft.com/office/drawing/2014/main" id="{593CC25F-E823-4A18-AB85-B02367FF0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751263"/>
            <a:ext cx="2254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Divindade manifesta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no homem</a:t>
            </a:r>
          </a:p>
        </p:txBody>
      </p:sp>
      <p:sp>
        <p:nvSpPr>
          <p:cNvPr id="63501" name="Text Box 13">
            <a:extLst>
              <a:ext uri="{FF2B5EF4-FFF2-40B4-BE49-F238E27FC236}">
                <a16:creationId xmlns:a16="http://schemas.microsoft.com/office/drawing/2014/main" id="{6D4318D7-50E8-4BD4-9E41-3FF4BADF9F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2638" y="3554413"/>
            <a:ext cx="19240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Corpo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Perispírito (alma)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Essência</a:t>
            </a:r>
          </a:p>
        </p:txBody>
      </p:sp>
      <p:sp>
        <p:nvSpPr>
          <p:cNvPr id="63502" name="Text Box 14">
            <a:extLst>
              <a:ext uri="{FF2B5EF4-FFF2-40B4-BE49-F238E27FC236}">
                <a16:creationId xmlns:a16="http://schemas.microsoft.com/office/drawing/2014/main" id="{96188D40-912F-40F9-A1A6-79997825B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3789363"/>
            <a:ext cx="971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Nirvana</a:t>
            </a:r>
          </a:p>
        </p:txBody>
      </p:sp>
      <p:sp>
        <p:nvSpPr>
          <p:cNvPr id="63503" name="Text Box 15">
            <a:extLst>
              <a:ext uri="{FF2B5EF4-FFF2-40B4-BE49-F238E27FC236}">
                <a16:creationId xmlns:a16="http://schemas.microsoft.com/office/drawing/2014/main" id="{AA5EA407-FE06-4442-97E9-59F406C4E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508500"/>
            <a:ext cx="8640763" cy="2105025"/>
          </a:xfrm>
          <a:prstGeom prst="rect">
            <a:avLst/>
          </a:prstGeom>
          <a:solidFill>
            <a:srgbClr val="FFFFCC">
              <a:alpha val="25098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chemeClr val="bg1"/>
                </a:solidFill>
              </a:rPr>
              <a:t>A</a:t>
            </a:r>
            <a:r>
              <a:rPr lang="pt-BR" altLang="pt-BR" sz="1800"/>
              <a:t> </a:t>
            </a:r>
            <a:r>
              <a:rPr lang="pt-BR" altLang="pt-BR" sz="1800" b="1" u="sng">
                <a:solidFill>
                  <a:srgbClr val="FF0000"/>
                </a:solidFill>
              </a:rPr>
              <a:t>Doutrina do Filho Verbo ou do Verbo Luz</a:t>
            </a:r>
            <a:r>
              <a:rPr lang="pt-BR" altLang="pt-BR" sz="1800"/>
              <a:t> </a:t>
            </a:r>
            <a:r>
              <a:rPr lang="pt-BR" altLang="pt-BR" sz="1800">
                <a:solidFill>
                  <a:schemeClr val="bg1"/>
                </a:solidFill>
              </a:rPr>
              <a:t>vem de muitas dezenas de milhares de anos; as tradições indianas perdem-se na noite dos milênios remotíssimos; e, todavia, quer seja através do</a:t>
            </a:r>
            <a:r>
              <a:rPr lang="pt-BR" altLang="pt-BR" sz="1800"/>
              <a:t> </a:t>
            </a:r>
            <a:r>
              <a:rPr lang="pt-BR" altLang="pt-BR" sz="1800">
                <a:solidFill>
                  <a:srgbClr val="FF0000"/>
                </a:solidFill>
              </a:rPr>
              <a:t>Védico-Budismo</a:t>
            </a:r>
            <a:r>
              <a:rPr lang="pt-BR" altLang="pt-BR" sz="1800"/>
              <a:t>, </a:t>
            </a:r>
            <a:r>
              <a:rPr lang="pt-BR" altLang="pt-BR" sz="1800">
                <a:solidFill>
                  <a:schemeClr val="bg1"/>
                </a:solidFill>
              </a:rPr>
              <a:t>quer seja através de Rama e de Crisna, quer seja através dos Hermes, dos Zoroastros, de Apolo, de Moisés, de Pitágoras, etc., em</a:t>
            </a:r>
            <a:r>
              <a:rPr lang="pt-BR" altLang="pt-BR" sz="1800"/>
              <a:t> </a:t>
            </a:r>
            <a:r>
              <a:rPr lang="pt-BR" altLang="pt-BR" sz="1800" b="1" u="sng">
                <a:solidFill>
                  <a:srgbClr val="FF0000"/>
                </a:solidFill>
              </a:rPr>
              <a:t>todas as Doutrinas Reveladas esplende a Verdade Crística,</a:t>
            </a:r>
            <a:r>
              <a:rPr lang="pt-BR" altLang="pt-BR" sz="1800"/>
              <a:t> </a:t>
            </a:r>
            <a:r>
              <a:rPr lang="pt-BR" altLang="pt-BR" sz="1800">
                <a:solidFill>
                  <a:schemeClr val="bg1"/>
                </a:solidFill>
              </a:rPr>
              <a:t>fulgura a Sabedoria, canta o Amor e tem marca fundamental a evolução das almas, até atingir a</a:t>
            </a:r>
            <a:r>
              <a:rPr lang="pt-BR" altLang="pt-BR" sz="1800"/>
              <a:t> </a:t>
            </a:r>
            <a:r>
              <a:rPr lang="pt-BR" altLang="pt-BR" sz="2400" b="1" u="sng">
                <a:solidFill>
                  <a:srgbClr val="FF0000"/>
                </a:solidFill>
                <a:latin typeface="Verdana" panose="020B0604030504040204" pitchFamily="34" charset="0"/>
              </a:rPr>
              <a:t>união com o Sagrado Princípio</a:t>
            </a:r>
            <a:r>
              <a:rPr lang="pt-BR" altLang="pt-BR" sz="1800"/>
              <a:t> </a:t>
            </a:r>
            <a:r>
              <a:rPr lang="pt-BR" altLang="pt-BR" sz="1800">
                <a:solidFill>
                  <a:schemeClr val="bg1"/>
                </a:solidFill>
              </a:rPr>
              <a:t>Criador.</a:t>
            </a:r>
          </a:p>
        </p:txBody>
      </p:sp>
      <p:sp>
        <p:nvSpPr>
          <p:cNvPr id="52236" name="Line 17">
            <a:extLst>
              <a:ext uri="{FF2B5EF4-FFF2-40B4-BE49-F238E27FC236}">
                <a16:creationId xmlns:a16="http://schemas.microsoft.com/office/drawing/2014/main" id="{C9CFC324-6A47-4D5C-8E33-2CD209EE2D2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2988" y="2781300"/>
            <a:ext cx="5761037" cy="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2237" name="Line 18">
            <a:extLst>
              <a:ext uri="{FF2B5EF4-FFF2-40B4-BE49-F238E27FC236}">
                <a16:creationId xmlns:a16="http://schemas.microsoft.com/office/drawing/2014/main" id="{D97FB150-25D2-4E7D-968D-FC0BAC809E5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2988" y="2781300"/>
            <a:ext cx="0" cy="2159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2238" name="Line 19">
            <a:extLst>
              <a:ext uri="{FF2B5EF4-FFF2-40B4-BE49-F238E27FC236}">
                <a16:creationId xmlns:a16="http://schemas.microsoft.com/office/drawing/2014/main" id="{C01CFF0E-0A35-4020-8AC0-EFC954D2223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0200" y="2781300"/>
            <a:ext cx="0" cy="142875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2239" name="Line 20">
            <a:extLst>
              <a:ext uri="{FF2B5EF4-FFF2-40B4-BE49-F238E27FC236}">
                <a16:creationId xmlns:a16="http://schemas.microsoft.com/office/drawing/2014/main" id="{A7504091-ABED-41F4-A5D1-BEFFCA994039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4025" y="2781300"/>
            <a:ext cx="0" cy="144463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2240" name="Line 21">
            <a:extLst>
              <a:ext uri="{FF2B5EF4-FFF2-40B4-BE49-F238E27FC236}">
                <a16:creationId xmlns:a16="http://schemas.microsoft.com/office/drawing/2014/main" id="{57A247B2-14EF-41E9-91DB-2A29E1F5B4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2988" y="3357563"/>
            <a:ext cx="0" cy="4318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2241" name="Line 22">
            <a:extLst>
              <a:ext uri="{FF2B5EF4-FFF2-40B4-BE49-F238E27FC236}">
                <a16:creationId xmlns:a16="http://schemas.microsoft.com/office/drawing/2014/main" id="{67735B29-8AEE-4C02-AD4F-B6BFB053444A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0200" y="3284538"/>
            <a:ext cx="0" cy="358775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2242" name="Line 23">
            <a:extLst>
              <a:ext uri="{FF2B5EF4-FFF2-40B4-BE49-F238E27FC236}">
                <a16:creationId xmlns:a16="http://schemas.microsoft.com/office/drawing/2014/main" id="{13891453-2F15-4E0A-9DA3-05743EF6D1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948488" y="3284538"/>
            <a:ext cx="0" cy="4318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6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63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3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63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500"/>
                                        <p:tgtEl>
                                          <p:spTgt spid="63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2" grpId="0"/>
      <p:bldP spid="63497" grpId="0"/>
      <p:bldP spid="63498" grpId="0"/>
      <p:bldP spid="63499" grpId="0"/>
      <p:bldP spid="63500" grpId="0"/>
      <p:bldP spid="63501" grpId="0"/>
      <p:bldP spid="63502" grpId="0"/>
      <p:bldP spid="6350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92ADAB2E-0D86-4CE4-852B-C44D008107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54275" name="Text Box 3">
            <a:extLst>
              <a:ext uri="{FF2B5EF4-FFF2-40B4-BE49-F238E27FC236}">
                <a16:creationId xmlns:a16="http://schemas.microsoft.com/office/drawing/2014/main" id="{EF78BB3C-D7C6-44A2-8643-6EFB0D61F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341438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CRISNA</a:t>
            </a:r>
          </a:p>
        </p:txBody>
      </p:sp>
      <p:sp>
        <p:nvSpPr>
          <p:cNvPr id="54276" name="Text Box 12">
            <a:extLst>
              <a:ext uri="{FF2B5EF4-FFF2-40B4-BE49-F238E27FC236}">
                <a16:creationId xmlns:a16="http://schemas.microsoft.com/office/drawing/2014/main" id="{A66A69D4-E1C6-48F6-BB48-D2BDA1C33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2850" y="2224088"/>
            <a:ext cx="2749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Histórico   -   3.000 a. C.</a:t>
            </a:r>
          </a:p>
        </p:txBody>
      </p:sp>
      <p:sp>
        <p:nvSpPr>
          <p:cNvPr id="54277" name="Text Box 20">
            <a:extLst>
              <a:ext uri="{FF2B5EF4-FFF2-40B4-BE49-F238E27FC236}">
                <a16:creationId xmlns:a16="http://schemas.microsoft.com/office/drawing/2014/main" id="{F52F1603-F3F2-43DB-A757-48094AABA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700" y="2855913"/>
            <a:ext cx="857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Devac</a:t>
            </a:r>
          </a:p>
        </p:txBody>
      </p:sp>
      <p:sp>
        <p:nvSpPr>
          <p:cNvPr id="54278" name="Text Box 21">
            <a:extLst>
              <a:ext uri="{FF2B5EF4-FFF2-40B4-BE49-F238E27FC236}">
                <a16:creationId xmlns:a16="http://schemas.microsoft.com/office/drawing/2014/main" id="{9E7CAF19-595D-4CF2-A508-5287F89FC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288" y="2911475"/>
            <a:ext cx="247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54279" name="Text Box 22">
            <a:extLst>
              <a:ext uri="{FF2B5EF4-FFF2-40B4-BE49-F238E27FC236}">
                <a16:creationId xmlns:a16="http://schemas.microsoft.com/office/drawing/2014/main" id="{6BF45138-1530-4543-80AA-56409858F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888" y="2894013"/>
            <a:ext cx="5162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De seu ventre nascerá o imperador do mundo</a:t>
            </a:r>
          </a:p>
        </p:txBody>
      </p:sp>
      <p:sp>
        <p:nvSpPr>
          <p:cNvPr id="54280" name="Line 23">
            <a:extLst>
              <a:ext uri="{FF2B5EF4-FFF2-40B4-BE49-F238E27FC236}">
                <a16:creationId xmlns:a16="http://schemas.microsoft.com/office/drawing/2014/main" id="{8343D4F6-74FE-417A-8D18-030FC2F59A8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78038" y="3144838"/>
            <a:ext cx="792162" cy="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65560" name="Text Box 24">
            <a:extLst>
              <a:ext uri="{FF2B5EF4-FFF2-40B4-BE49-F238E27FC236}">
                <a16:creationId xmlns:a16="http://schemas.microsoft.com/office/drawing/2014/main" id="{258AD161-14EA-49B6-955E-7F6D366A2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875" y="3633788"/>
            <a:ext cx="3740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pt-BR" b="1">
                <a:solidFill>
                  <a:srgbClr val="000000"/>
                </a:solidFill>
              </a:rPr>
              <a:t>Avisada em </a:t>
            </a:r>
            <a:r>
              <a:rPr lang="pt-B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sonho</a:t>
            </a:r>
            <a:r>
              <a:rPr lang="pt-BR" b="1">
                <a:solidFill>
                  <a:srgbClr val="000000"/>
                </a:solidFill>
              </a:rPr>
              <a:t> – foge a noite</a:t>
            </a:r>
          </a:p>
        </p:txBody>
      </p:sp>
      <p:sp>
        <p:nvSpPr>
          <p:cNvPr id="54282" name="Text Box 25">
            <a:extLst>
              <a:ext uri="{FF2B5EF4-FFF2-40B4-BE49-F238E27FC236}">
                <a16:creationId xmlns:a16="http://schemas.microsoft.com/office/drawing/2014/main" id="{E36F8BDD-6FFD-436C-9AEC-E80A5820A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3654425"/>
            <a:ext cx="3333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Vasista – Rei dos anacoretas</a:t>
            </a:r>
          </a:p>
        </p:txBody>
      </p:sp>
      <p:sp>
        <p:nvSpPr>
          <p:cNvPr id="54283" name="Line 26">
            <a:extLst>
              <a:ext uri="{FF2B5EF4-FFF2-40B4-BE49-F238E27FC236}">
                <a16:creationId xmlns:a16="http://schemas.microsoft.com/office/drawing/2014/main" id="{86E3D895-532C-4EF9-99AF-9192712F650A}"/>
              </a:ext>
            </a:extLst>
          </p:cNvPr>
          <p:cNvSpPr>
            <a:spLocks noChangeShapeType="1"/>
          </p:cNvSpPr>
          <p:nvPr/>
        </p:nvSpPr>
        <p:spPr bwMode="auto">
          <a:xfrm>
            <a:off x="4165600" y="3865563"/>
            <a:ext cx="792163" cy="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4284" name="Text Box 27">
            <a:extLst>
              <a:ext uri="{FF2B5EF4-FFF2-40B4-BE49-F238E27FC236}">
                <a16:creationId xmlns:a16="http://schemas.microsoft.com/office/drawing/2014/main" id="{6FEF0669-DF29-42D3-8A73-0D4ED4FED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" y="4159250"/>
            <a:ext cx="3956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Concebe CRISNA </a:t>
            </a:r>
            <a:r>
              <a:rPr lang="pt-BR" altLang="pt-BR" sz="1800" b="1">
                <a:solidFill>
                  <a:srgbClr val="FF0000"/>
                </a:solidFill>
              </a:rPr>
              <a:t>mediunicamente</a:t>
            </a:r>
          </a:p>
        </p:txBody>
      </p:sp>
      <p:sp>
        <p:nvSpPr>
          <p:cNvPr id="54285" name="Text Box 28">
            <a:extLst>
              <a:ext uri="{FF2B5EF4-FFF2-40B4-BE49-F238E27FC236}">
                <a16:creationId xmlns:a16="http://schemas.microsoft.com/office/drawing/2014/main" id="{EC3DF3AE-2011-4B44-9F07-9D3E281E4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0163" y="4152900"/>
            <a:ext cx="2686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Pastores – Monte Meru</a:t>
            </a:r>
          </a:p>
        </p:txBody>
      </p:sp>
    </p:spTree>
  </p:cSld>
  <p:clrMapOvr>
    <a:masterClrMapping/>
  </p:clrMapOvr>
  <p:transition>
    <p:randomBa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DC5B98B6-BD57-4307-8DB6-DA90AEF5A9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56323" name="Text Box 3">
            <a:extLst>
              <a:ext uri="{FF2B5EF4-FFF2-40B4-BE49-F238E27FC236}">
                <a16:creationId xmlns:a16="http://schemas.microsoft.com/office/drawing/2014/main" id="{745D2DCC-E910-45AB-A19C-62692E6D7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341438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CRISNA</a:t>
            </a:r>
          </a:p>
        </p:txBody>
      </p:sp>
      <p:sp>
        <p:nvSpPr>
          <p:cNvPr id="67605" name="Text Box 21">
            <a:extLst>
              <a:ext uri="{FF2B5EF4-FFF2-40B4-BE49-F238E27FC236}">
                <a16:creationId xmlns:a16="http://schemas.microsoft.com/office/drawing/2014/main" id="{6C2A60E5-087A-4D9F-A268-1739D04FB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5313" y="2276475"/>
            <a:ext cx="4311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Primeiro encontro de Vasista e Crisna</a:t>
            </a:r>
          </a:p>
        </p:txBody>
      </p:sp>
      <p:sp>
        <p:nvSpPr>
          <p:cNvPr id="67606" name="Text Box 22">
            <a:extLst>
              <a:ext uri="{FF2B5EF4-FFF2-40B4-BE49-F238E27FC236}">
                <a16:creationId xmlns:a16="http://schemas.microsoft.com/office/drawing/2014/main" id="{C8CCC6C0-627E-47AF-86FF-C2F6B4DC3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9913" y="2852738"/>
            <a:ext cx="4349750" cy="366712"/>
          </a:xfrm>
          <a:prstGeom prst="rect">
            <a:avLst/>
          </a:prstGeom>
          <a:solidFill>
            <a:srgbClr val="FFFFCC">
              <a:alpha val="56078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“Junto daquele que não muda jamais”</a:t>
            </a:r>
          </a:p>
        </p:txBody>
      </p:sp>
      <p:sp>
        <p:nvSpPr>
          <p:cNvPr id="67607" name="Text Box 23">
            <a:extLst>
              <a:ext uri="{FF2B5EF4-FFF2-40B4-BE49-F238E27FC236}">
                <a16:creationId xmlns:a16="http://schemas.microsoft.com/office/drawing/2014/main" id="{E472E42F-A104-4CA6-BB8A-D6E8987EA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5863" y="3284538"/>
            <a:ext cx="5594350" cy="366712"/>
          </a:xfrm>
          <a:prstGeom prst="rect">
            <a:avLst/>
          </a:prstGeom>
          <a:solidFill>
            <a:srgbClr val="FFFFCC">
              <a:alpha val="56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pt-BR" b="1">
                <a:solidFill>
                  <a:srgbClr val="000000"/>
                </a:solidFill>
              </a:rPr>
              <a:t>“Filho de mahadeva, Tu e Eu somos </a:t>
            </a:r>
            <a:r>
              <a:rPr lang="pt-BR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Um </a:t>
            </a:r>
            <a:r>
              <a:rPr lang="pt-BR" b="1">
                <a:solidFill>
                  <a:srgbClr val="000000"/>
                </a:solidFill>
              </a:rPr>
              <a:t>com Ele”</a:t>
            </a:r>
          </a:p>
        </p:txBody>
      </p:sp>
      <p:sp>
        <p:nvSpPr>
          <p:cNvPr id="67608" name="Text Box 24">
            <a:extLst>
              <a:ext uri="{FF2B5EF4-FFF2-40B4-BE49-F238E27FC236}">
                <a16:creationId xmlns:a16="http://schemas.microsoft.com/office/drawing/2014/main" id="{EF633CF0-7D40-42F7-B485-0FACBFCF9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3913" y="3716338"/>
            <a:ext cx="4032250" cy="366712"/>
          </a:xfrm>
          <a:prstGeom prst="rect">
            <a:avLst/>
          </a:prstGeom>
          <a:solidFill>
            <a:srgbClr val="FFFFCC">
              <a:alpha val="549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“Procura-O,  Procura- O,    sempre”</a:t>
            </a:r>
          </a:p>
        </p:txBody>
      </p:sp>
      <p:sp>
        <p:nvSpPr>
          <p:cNvPr id="67609" name="Text Box 25">
            <a:extLst>
              <a:ext uri="{FF2B5EF4-FFF2-40B4-BE49-F238E27FC236}">
                <a16:creationId xmlns:a16="http://schemas.microsoft.com/office/drawing/2014/main" id="{2CA3E443-FBAA-4DEA-A0CA-EF0C7EB93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941888"/>
            <a:ext cx="189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/>
              <a:t>Morte do Vasista</a:t>
            </a:r>
          </a:p>
        </p:txBody>
      </p:sp>
      <p:sp>
        <p:nvSpPr>
          <p:cNvPr id="67610" name="Text Box 26">
            <a:extLst>
              <a:ext uri="{FF2B5EF4-FFF2-40B4-BE49-F238E27FC236}">
                <a16:creationId xmlns:a16="http://schemas.microsoft.com/office/drawing/2014/main" id="{62348CF3-3F85-464A-B014-0337F66DB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8338" y="4259263"/>
            <a:ext cx="18542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Crisna – 7º Céu</a:t>
            </a:r>
          </a:p>
        </p:txBody>
      </p:sp>
      <p:sp>
        <p:nvSpPr>
          <p:cNvPr id="67614" name="Text Box 30">
            <a:extLst>
              <a:ext uri="{FF2B5EF4-FFF2-40B4-BE49-F238E27FC236}">
                <a16:creationId xmlns:a16="http://schemas.microsoft.com/office/drawing/2014/main" id="{367134A7-F2F7-4F47-BAFD-7101FB96A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8338" y="4803775"/>
            <a:ext cx="170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Verbo Criador</a:t>
            </a:r>
          </a:p>
        </p:txBody>
      </p:sp>
      <p:sp>
        <p:nvSpPr>
          <p:cNvPr id="67615" name="Text Box 31">
            <a:extLst>
              <a:ext uri="{FF2B5EF4-FFF2-40B4-BE49-F238E27FC236}">
                <a16:creationId xmlns:a16="http://schemas.microsoft.com/office/drawing/2014/main" id="{4B70DA6D-CE6D-458C-A68B-062898C07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9488" y="5516563"/>
            <a:ext cx="1885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7 anos de retiro</a:t>
            </a:r>
          </a:p>
        </p:txBody>
      </p:sp>
      <p:sp>
        <p:nvSpPr>
          <p:cNvPr id="67616" name="Text Box 32">
            <a:extLst>
              <a:ext uri="{FF2B5EF4-FFF2-40B4-BE49-F238E27FC236}">
                <a16:creationId xmlns:a16="http://schemas.microsoft.com/office/drawing/2014/main" id="{614A44AD-C121-4523-A833-2867701D3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00" y="5516563"/>
            <a:ext cx="1949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FF0000"/>
                </a:solidFill>
              </a:rPr>
              <a:t>BAGAVAD GITA</a:t>
            </a:r>
          </a:p>
        </p:txBody>
      </p:sp>
      <p:sp>
        <p:nvSpPr>
          <p:cNvPr id="67617" name="Line 33">
            <a:extLst>
              <a:ext uri="{FF2B5EF4-FFF2-40B4-BE49-F238E27FC236}">
                <a16:creationId xmlns:a16="http://schemas.microsoft.com/office/drawing/2014/main" id="{8943BE77-48E3-4338-AE39-2D21FD4D426C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1638" y="5734050"/>
            <a:ext cx="792162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67618" name="Text Box 34">
            <a:extLst>
              <a:ext uri="{FF2B5EF4-FFF2-40B4-BE49-F238E27FC236}">
                <a16:creationId xmlns:a16="http://schemas.microsoft.com/office/drawing/2014/main" id="{C3AA8D9B-DE10-462B-9ED7-585484D05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2200" y="5876925"/>
            <a:ext cx="3422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Arjuna – homem em evolução</a:t>
            </a:r>
          </a:p>
        </p:txBody>
      </p:sp>
      <p:sp>
        <p:nvSpPr>
          <p:cNvPr id="67619" name="Text Box 35">
            <a:extLst>
              <a:ext uri="{FF2B5EF4-FFF2-40B4-BE49-F238E27FC236}">
                <a16:creationId xmlns:a16="http://schemas.microsoft.com/office/drawing/2014/main" id="{219BD2E5-2A37-4A08-9C38-3EB9FC17D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8650" y="6237288"/>
            <a:ext cx="3892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       Inimigos  -  suas imperfeições</a:t>
            </a:r>
          </a:p>
        </p:txBody>
      </p:sp>
      <p:sp>
        <p:nvSpPr>
          <p:cNvPr id="67622" name="Line 38">
            <a:extLst>
              <a:ext uri="{FF2B5EF4-FFF2-40B4-BE49-F238E27FC236}">
                <a16:creationId xmlns:a16="http://schemas.microsoft.com/office/drawing/2014/main" id="{FF3591FF-3333-4815-8C22-B2E07A8865B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14788" y="4651375"/>
            <a:ext cx="4333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7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7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7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7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7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7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7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7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7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7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7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7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7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7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7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7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67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7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67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67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67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67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67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67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67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67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05" grpId="0"/>
      <p:bldP spid="67606" grpId="0" animBg="1"/>
      <p:bldP spid="67607" grpId="0" animBg="1"/>
      <p:bldP spid="67608" grpId="0" animBg="1"/>
      <p:bldP spid="67609" grpId="0"/>
      <p:bldP spid="67610" grpId="0"/>
      <p:bldP spid="67614" grpId="0"/>
      <p:bldP spid="67615" grpId="0"/>
      <p:bldP spid="67616" grpId="0"/>
      <p:bldP spid="67618" grpId="0"/>
      <p:bldP spid="676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FF080F33-00BB-436D-A832-CA58B9515F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58371" name="Text Box 3">
            <a:extLst>
              <a:ext uri="{FF2B5EF4-FFF2-40B4-BE49-F238E27FC236}">
                <a16:creationId xmlns:a16="http://schemas.microsoft.com/office/drawing/2014/main" id="{57ED4075-44B8-4A7C-A7EE-F8CFAE7C9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341438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CRISNA</a:t>
            </a:r>
          </a:p>
        </p:txBody>
      </p:sp>
      <p:sp>
        <p:nvSpPr>
          <p:cNvPr id="58372" name="Text Box 21">
            <a:extLst>
              <a:ext uri="{FF2B5EF4-FFF2-40B4-BE49-F238E27FC236}">
                <a16:creationId xmlns:a16="http://schemas.microsoft.com/office/drawing/2014/main" id="{7EC57D2C-8605-4483-BE1C-2F2BCABB9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" y="2779713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 u="sng">
                <a:solidFill>
                  <a:srgbClr val="000000"/>
                </a:solidFill>
              </a:rPr>
              <a:t>EMANAÇÃO</a:t>
            </a:r>
          </a:p>
        </p:txBody>
      </p:sp>
      <p:sp>
        <p:nvSpPr>
          <p:cNvPr id="69654" name="Text Box 22">
            <a:extLst>
              <a:ext uri="{FF2B5EF4-FFF2-40B4-BE49-F238E27FC236}">
                <a16:creationId xmlns:a16="http://schemas.microsoft.com/office/drawing/2014/main" id="{00C7D795-A554-49DE-8D3F-2A245406B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349500"/>
            <a:ext cx="4568825" cy="1465263"/>
          </a:xfrm>
          <a:prstGeom prst="rect">
            <a:avLst/>
          </a:prstGeom>
          <a:solidFill>
            <a:srgbClr val="FFFFCC">
              <a:alpha val="25098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Pode- se ir à procura daquela meta, da qual desde que se consiga alcançá-la, não se retorna jamais. Refiro-me àquele </a:t>
            </a:r>
            <a:r>
              <a:rPr lang="pt-BR" altLang="pt-BR" sz="1800" b="1" u="sng">
                <a:solidFill>
                  <a:srgbClr val="FF0000"/>
                </a:solidFill>
              </a:rPr>
              <a:t>Princípio primordial</a:t>
            </a:r>
            <a:r>
              <a:rPr lang="pt-BR" altLang="pt-BR" sz="1800">
                <a:solidFill>
                  <a:srgbClr val="000000"/>
                </a:solidFill>
              </a:rPr>
              <a:t>, de que</a:t>
            </a:r>
            <a:r>
              <a:rPr lang="pt-BR" altLang="pt-BR" sz="1800"/>
              <a:t> </a:t>
            </a:r>
            <a:r>
              <a:rPr lang="pt-BR" altLang="pt-BR" sz="1800" b="1" u="sng">
                <a:solidFill>
                  <a:srgbClr val="FF0000"/>
                </a:solidFill>
              </a:rPr>
              <a:t>brotou a antiga emanação</a:t>
            </a:r>
          </a:p>
        </p:txBody>
      </p:sp>
      <p:sp>
        <p:nvSpPr>
          <p:cNvPr id="69655" name="Text Box 23">
            <a:extLst>
              <a:ext uri="{FF2B5EF4-FFF2-40B4-BE49-F238E27FC236}">
                <a16:creationId xmlns:a16="http://schemas.microsoft.com/office/drawing/2014/main" id="{F7191DC1-755D-4B56-AB89-020B37E6D2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221163"/>
            <a:ext cx="3600450" cy="2014537"/>
          </a:xfrm>
          <a:prstGeom prst="rect">
            <a:avLst/>
          </a:prstGeom>
          <a:solidFill>
            <a:srgbClr val="FFFFCC">
              <a:alpha val="27058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Com a ajuda de minha natureza material</a:t>
            </a:r>
            <a:r>
              <a:rPr lang="pt-BR" altLang="pt-BR" sz="1800"/>
              <a:t> </a:t>
            </a:r>
            <a:r>
              <a:rPr lang="pt-BR" altLang="pt-BR" sz="1800" b="1" u="sng">
                <a:solidFill>
                  <a:srgbClr val="FF0000"/>
                </a:solidFill>
              </a:rPr>
              <a:t>Eu emano</a:t>
            </a:r>
            <a:r>
              <a:rPr lang="pt-BR" altLang="pt-BR" sz="1800" b="1">
                <a:solidFill>
                  <a:srgbClr val="FFFF66"/>
                </a:solidFill>
              </a:rPr>
              <a:t>,</a:t>
            </a:r>
            <a:r>
              <a:rPr lang="pt-BR" altLang="pt-BR" sz="1800"/>
              <a:t>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repetidas vezes</a:t>
            </a:r>
            <a:r>
              <a:rPr lang="pt-BR" altLang="pt-BR" sz="1800"/>
              <a:t> </a:t>
            </a:r>
            <a:r>
              <a:rPr lang="pt-BR" altLang="pt-BR" sz="1800" b="1">
                <a:solidFill>
                  <a:srgbClr val="FF0000"/>
                </a:solidFill>
              </a:rPr>
              <a:t>toda esta multidão de seres</a:t>
            </a:r>
            <a:r>
              <a:rPr lang="pt-BR" altLang="pt-BR" sz="1800"/>
              <a:t> </a:t>
            </a:r>
            <a:r>
              <a:rPr lang="pt-BR" altLang="pt-BR" sz="1800">
                <a:solidFill>
                  <a:srgbClr val="000000"/>
                </a:solidFill>
              </a:rPr>
              <a:t>que surgem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Sem vontade própria, obedecendo ao poder da natureza</a:t>
            </a:r>
          </a:p>
        </p:txBody>
      </p:sp>
      <p:sp>
        <p:nvSpPr>
          <p:cNvPr id="69656" name="Text Box 24">
            <a:extLst>
              <a:ext uri="{FF2B5EF4-FFF2-40B4-BE49-F238E27FC236}">
                <a16:creationId xmlns:a16="http://schemas.microsoft.com/office/drawing/2014/main" id="{7ABFC19F-BB9A-456D-9C81-523F51338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00" y="4221163"/>
            <a:ext cx="3311525" cy="2014537"/>
          </a:xfrm>
          <a:prstGeom prst="rect">
            <a:avLst/>
          </a:prstGeom>
          <a:solidFill>
            <a:srgbClr val="FFFFCC">
              <a:alpha val="27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Brahma</a:t>
            </a:r>
            <a:r>
              <a:rPr lang="pt-BR">
                <a:solidFill>
                  <a:srgbClr val="FF0000"/>
                </a:solidFill>
              </a:rPr>
              <a:t> </a:t>
            </a:r>
            <a:r>
              <a:rPr lang="pt-BR">
                <a:solidFill>
                  <a:srgbClr val="000000"/>
                </a:solidFill>
              </a:rPr>
              <a:t>é o imperecível e o Supremo, sua natureza essencial é denominada Espírito Supremo e a</a:t>
            </a:r>
            <a:r>
              <a:rPr lang="pt-BR"/>
              <a:t> </a:t>
            </a:r>
            <a:r>
              <a:rPr lang="pt-BR" b="1" u="sng">
                <a:solidFill>
                  <a:srgbClr val="FF0000"/>
                </a:solidFill>
              </a:rPr>
              <a:t>emanação</a:t>
            </a:r>
            <a:r>
              <a:rPr lang="pt-BR" b="1">
                <a:solidFill>
                  <a:srgbClr val="FFFF66"/>
                </a:solidFill>
              </a:rPr>
              <a:t> </a:t>
            </a:r>
            <a:r>
              <a:rPr lang="pt-BR">
                <a:solidFill>
                  <a:srgbClr val="000000"/>
                </a:solidFill>
              </a:rPr>
              <a:t>que dá</a:t>
            </a:r>
            <a:r>
              <a:rPr lang="pt-BR"/>
              <a:t> </a:t>
            </a:r>
            <a:r>
              <a:rPr lang="pt-BR" b="1" u="sng">
                <a:solidFill>
                  <a:srgbClr val="FF0000"/>
                </a:solidFill>
              </a:rPr>
              <a:t>origem</a:t>
            </a:r>
            <a:r>
              <a:rPr lang="pt-BR" b="1" u="sng"/>
              <a:t> </a:t>
            </a:r>
            <a:r>
              <a:rPr lang="pt-BR">
                <a:solidFill>
                  <a:srgbClr val="000000"/>
                </a:solidFill>
              </a:rPr>
              <a:t>a todos os seres chama- se</a:t>
            </a:r>
            <a:r>
              <a:rPr lang="pt-BR"/>
              <a:t> </a:t>
            </a:r>
            <a:r>
              <a:rPr lang="pt-BR" b="1">
                <a:solidFill>
                  <a:srgbClr val="FF0000"/>
                </a:solidFill>
              </a:rPr>
              <a:t>ação</a:t>
            </a:r>
            <a:r>
              <a:rPr lang="pt-BR" b="1">
                <a:solidFill>
                  <a:srgbClr val="FFFF66"/>
                </a:solidFill>
              </a:rPr>
              <a:t>.</a:t>
            </a:r>
            <a:r>
              <a:rPr lang="pt-BR"/>
              <a:t> 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9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9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9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54" grpId="0" animBg="1"/>
      <p:bldP spid="69655" grpId="0" animBg="1"/>
      <p:bldP spid="6965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145BCF18-2791-473B-AECE-79D4EDF8D8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60419" name="Text Box 3">
            <a:extLst>
              <a:ext uri="{FF2B5EF4-FFF2-40B4-BE49-F238E27FC236}">
                <a16:creationId xmlns:a16="http://schemas.microsoft.com/office/drawing/2014/main" id="{05812E41-AE61-4CFC-A0BD-4D499226A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341438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CRISNA</a:t>
            </a:r>
          </a:p>
        </p:txBody>
      </p:sp>
      <p:sp>
        <p:nvSpPr>
          <p:cNvPr id="60420" name="Text Box 5">
            <a:extLst>
              <a:ext uri="{FF2B5EF4-FFF2-40B4-BE49-F238E27FC236}">
                <a16:creationId xmlns:a16="http://schemas.microsoft.com/office/drawing/2014/main" id="{1024215D-888E-48AA-BF20-F3576A461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" y="2779713"/>
            <a:ext cx="1031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 u="sng">
                <a:solidFill>
                  <a:srgbClr val="000000"/>
                </a:solidFill>
              </a:rPr>
              <a:t>DEUS</a:t>
            </a:r>
          </a:p>
        </p:txBody>
      </p:sp>
      <p:sp>
        <p:nvSpPr>
          <p:cNvPr id="71686" name="Text Box 6">
            <a:extLst>
              <a:ext uri="{FF2B5EF4-FFF2-40B4-BE49-F238E27FC236}">
                <a16:creationId xmlns:a16="http://schemas.microsoft.com/office/drawing/2014/main" id="{51C90350-BCE8-4F03-BCBA-6E0251A14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2852738"/>
            <a:ext cx="3097213" cy="396875"/>
          </a:xfrm>
          <a:prstGeom prst="rect">
            <a:avLst/>
          </a:prstGeom>
          <a:solidFill>
            <a:srgbClr val="FFFFCC">
              <a:alpha val="27058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>
                <a:solidFill>
                  <a:srgbClr val="000000"/>
                </a:solidFill>
              </a:rPr>
              <a:t>Supremo Imanifesto</a:t>
            </a:r>
          </a:p>
        </p:txBody>
      </p:sp>
      <p:sp>
        <p:nvSpPr>
          <p:cNvPr id="71689" name="Text Box 9">
            <a:extLst>
              <a:ext uri="{FF2B5EF4-FFF2-40B4-BE49-F238E27FC236}">
                <a16:creationId xmlns:a16="http://schemas.microsoft.com/office/drawing/2014/main" id="{7346B6AD-E23A-440E-A0D6-1FD65D04F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3284538"/>
            <a:ext cx="4708525" cy="1431925"/>
          </a:xfrm>
          <a:prstGeom prst="rect">
            <a:avLst/>
          </a:prstGeom>
          <a:solidFill>
            <a:srgbClr val="FFFFCC">
              <a:alpha val="27058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>
                <a:solidFill>
                  <a:srgbClr val="000000"/>
                </a:solidFill>
              </a:rPr>
              <a:t>O Eu Supremo é onisciente, o Eterno, o Governador soberano, mais sutil que o sutil, sustém o universo</a:t>
            </a:r>
            <a:r>
              <a:rPr lang="pt-BR" altLang="pt-BR" sz="1800">
                <a:solidFill>
                  <a:srgbClr val="000000"/>
                </a:solidFill>
              </a:rPr>
              <a:t>.</a:t>
            </a:r>
            <a:r>
              <a:rPr lang="pt-BR" altLang="pt-BR" sz="1800"/>
              <a:t> </a:t>
            </a:r>
            <a:r>
              <a:rPr lang="pt-BR" altLang="pt-BR" sz="2400" b="1" u="sng">
                <a:solidFill>
                  <a:srgbClr val="FF0000"/>
                </a:solidFill>
              </a:rPr>
              <a:t>Sua forma é inconcebível</a:t>
            </a:r>
            <a:r>
              <a:rPr lang="pt-BR" altLang="pt-BR" sz="1800"/>
              <a:t>,</a:t>
            </a:r>
          </a:p>
        </p:txBody>
      </p:sp>
      <p:sp>
        <p:nvSpPr>
          <p:cNvPr id="71691" name="Text Box 11">
            <a:extLst>
              <a:ext uri="{FF2B5EF4-FFF2-40B4-BE49-F238E27FC236}">
                <a16:creationId xmlns:a16="http://schemas.microsoft.com/office/drawing/2014/main" id="{B067C785-1C12-4551-BBCD-90DE67889C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508500"/>
            <a:ext cx="3889375" cy="1616075"/>
          </a:xfrm>
          <a:prstGeom prst="rect">
            <a:avLst/>
          </a:prstGeom>
          <a:solidFill>
            <a:srgbClr val="FFFFCC">
              <a:alpha val="25098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>
                <a:solidFill>
                  <a:srgbClr val="000000"/>
                </a:solidFill>
              </a:rPr>
              <a:t>Os </a:t>
            </a:r>
            <a:r>
              <a:rPr lang="pt-BR" altLang="pt-BR" sz="2000" u="sng">
                <a:solidFill>
                  <a:srgbClr val="000000"/>
                </a:solidFill>
              </a:rPr>
              <a:t>ignorantes</a:t>
            </a:r>
            <a:r>
              <a:rPr lang="pt-BR" altLang="pt-BR" sz="2000">
                <a:solidFill>
                  <a:srgbClr val="000000"/>
                </a:solidFill>
              </a:rPr>
              <a:t> desconhecendo minha natureza de Ser Supremo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>
                <a:solidFill>
                  <a:srgbClr val="000000"/>
                </a:solidFill>
              </a:rPr>
              <a:t>e imperecível</a:t>
            </a:r>
            <a:r>
              <a:rPr lang="pt-BR" altLang="pt-BR" sz="2000"/>
              <a:t>, </a:t>
            </a:r>
            <a:r>
              <a:rPr lang="pt-BR" altLang="pt-BR" sz="2000" b="1">
                <a:solidFill>
                  <a:srgbClr val="000000"/>
                </a:solidFill>
              </a:rPr>
              <a:t>pensam</a:t>
            </a:r>
            <a:r>
              <a:rPr lang="pt-BR" altLang="pt-BR" sz="2000">
                <a:solidFill>
                  <a:srgbClr val="FFFF66"/>
                </a:solidFill>
              </a:rPr>
              <a:t> </a:t>
            </a:r>
            <a:r>
              <a:rPr lang="pt-BR" altLang="pt-BR" sz="2000">
                <a:solidFill>
                  <a:srgbClr val="000000"/>
                </a:solidFill>
              </a:rPr>
              <a:t>que Eu,</a:t>
            </a:r>
            <a:r>
              <a:rPr lang="pt-BR" altLang="pt-BR" sz="2000"/>
              <a:t> </a:t>
            </a:r>
            <a:r>
              <a:rPr lang="pt-BR" altLang="pt-BR" sz="2000" b="1" u="sng">
                <a:solidFill>
                  <a:srgbClr val="FF0000"/>
                </a:solidFill>
              </a:rPr>
              <a:t>imanifesto</a:t>
            </a:r>
            <a:r>
              <a:rPr lang="pt-BR" altLang="pt-BR" sz="2000">
                <a:solidFill>
                  <a:srgbClr val="FF0000"/>
                </a:solidFill>
              </a:rPr>
              <a:t> </a:t>
            </a:r>
            <a:r>
              <a:rPr lang="pt-BR" altLang="pt-BR" sz="2000">
                <a:solidFill>
                  <a:srgbClr val="000000"/>
                </a:solidFill>
              </a:rPr>
              <a:t>como sou, tenho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>
                <a:solidFill>
                  <a:srgbClr val="000000"/>
                </a:solidFill>
              </a:rPr>
              <a:t>uma</a:t>
            </a:r>
            <a:r>
              <a:rPr lang="pt-BR" altLang="pt-BR" sz="2000"/>
              <a:t> </a:t>
            </a:r>
            <a:r>
              <a:rPr lang="pt-BR" altLang="pt-BR" sz="2000" b="1" u="sng">
                <a:solidFill>
                  <a:srgbClr val="FF0000"/>
                </a:solidFill>
              </a:rPr>
              <a:t>forma visível e manifesta</a:t>
            </a:r>
            <a:r>
              <a:rPr lang="pt-BR" altLang="pt-BR" sz="1800"/>
              <a:t>.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7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1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6" grpId="0" animBg="1"/>
      <p:bldP spid="71689" grpId="0" animBg="1"/>
      <p:bldP spid="7169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D35D421D-A103-458E-BEE2-1F20BA9DEE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62467" name="Text Box 3">
            <a:extLst>
              <a:ext uri="{FF2B5EF4-FFF2-40B4-BE49-F238E27FC236}">
                <a16:creationId xmlns:a16="http://schemas.microsoft.com/office/drawing/2014/main" id="{2A04AF50-16BC-4FE2-8D90-D3BA3E591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341438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CRISNA</a:t>
            </a:r>
          </a:p>
        </p:txBody>
      </p:sp>
      <p:sp>
        <p:nvSpPr>
          <p:cNvPr id="62468" name="Text Box 5">
            <a:extLst>
              <a:ext uri="{FF2B5EF4-FFF2-40B4-BE49-F238E27FC236}">
                <a16:creationId xmlns:a16="http://schemas.microsoft.com/office/drawing/2014/main" id="{9B45D9D8-FB1B-4154-91E3-89C5D29D6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349500"/>
            <a:ext cx="1604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 u="sng">
                <a:solidFill>
                  <a:srgbClr val="000000"/>
                </a:solidFill>
              </a:rPr>
              <a:t>ESPÍRITO</a:t>
            </a:r>
          </a:p>
        </p:txBody>
      </p:sp>
      <p:sp>
        <p:nvSpPr>
          <p:cNvPr id="73734" name="Text Box 6">
            <a:extLst>
              <a:ext uri="{FF2B5EF4-FFF2-40B4-BE49-F238E27FC236}">
                <a16:creationId xmlns:a16="http://schemas.microsoft.com/office/drawing/2014/main" id="{AA7CD7D5-4AE0-4942-939A-1C6309308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0188" y="2420938"/>
            <a:ext cx="4033837" cy="400050"/>
          </a:xfrm>
          <a:prstGeom prst="rect">
            <a:avLst/>
          </a:prstGeom>
          <a:solidFill>
            <a:srgbClr val="FFFFCC">
              <a:alpha val="2901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Imortal     -  Essência  Divina</a:t>
            </a:r>
          </a:p>
        </p:txBody>
      </p:sp>
      <p:sp>
        <p:nvSpPr>
          <p:cNvPr id="73735" name="Text Box 7">
            <a:extLst>
              <a:ext uri="{FF2B5EF4-FFF2-40B4-BE49-F238E27FC236}">
                <a16:creationId xmlns:a16="http://schemas.microsoft.com/office/drawing/2014/main" id="{1BA19758-0BBE-48D2-B7CA-1BA295C48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141663"/>
            <a:ext cx="8424862" cy="3444875"/>
          </a:xfrm>
          <a:prstGeom prst="rect">
            <a:avLst/>
          </a:prstGeom>
          <a:solidFill>
            <a:srgbClr val="FFFFCC">
              <a:alpha val="3019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Para</a:t>
            </a:r>
            <a:r>
              <a:rPr lang="pt-BR" altLang="pt-BR" sz="2000" b="1"/>
              <a:t> </a:t>
            </a:r>
            <a:r>
              <a:rPr lang="pt-BR" altLang="pt-BR" sz="2000" b="1">
                <a:solidFill>
                  <a:srgbClr val="FF0000"/>
                </a:solidFill>
              </a:rPr>
              <a:t>alcançar a perfeição</a:t>
            </a:r>
            <a:r>
              <a:rPr lang="pt-BR" altLang="pt-BR" sz="2000" b="1"/>
              <a:t>, </a:t>
            </a:r>
            <a:r>
              <a:rPr lang="pt-BR" altLang="pt-BR" sz="2000" b="1">
                <a:solidFill>
                  <a:srgbClr val="000000"/>
                </a:solidFill>
              </a:rPr>
              <a:t>faz- se necessário a conquista da Ciência da Unidade, superior à Sabedoria.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2000" b="1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Devemos</a:t>
            </a:r>
            <a:r>
              <a:rPr lang="pt-BR" altLang="pt-BR" sz="2000" b="1"/>
              <a:t> </a:t>
            </a:r>
            <a:r>
              <a:rPr lang="pt-BR" altLang="pt-BR" sz="2000" b="1">
                <a:solidFill>
                  <a:srgbClr val="FF0000"/>
                </a:solidFill>
              </a:rPr>
              <a:t>elevar-nos até o Ser Divino</a:t>
            </a:r>
            <a:r>
              <a:rPr lang="pt-BR" altLang="pt-BR" sz="2000" b="1"/>
              <a:t>, </a:t>
            </a:r>
            <a:r>
              <a:rPr lang="pt-BR" altLang="pt-BR" sz="2000" b="1">
                <a:solidFill>
                  <a:srgbClr val="000000"/>
                </a:solidFill>
              </a:rPr>
              <a:t>acima da alma, acima da inteligência.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2000" b="1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Ora este</a:t>
            </a:r>
            <a:r>
              <a:rPr lang="pt-BR" altLang="pt-BR" sz="2000" b="1"/>
              <a:t> </a:t>
            </a:r>
            <a:r>
              <a:rPr lang="pt-BR" altLang="pt-BR" sz="2000" b="1" u="sng">
                <a:solidFill>
                  <a:srgbClr val="FF0000"/>
                </a:solidFill>
              </a:rPr>
              <a:t>divino</a:t>
            </a:r>
            <a:r>
              <a:rPr lang="pt-BR" altLang="pt-BR" sz="2000" b="1"/>
              <a:t> </a:t>
            </a:r>
            <a:r>
              <a:rPr lang="pt-BR" altLang="pt-BR" sz="2000" b="1">
                <a:solidFill>
                  <a:srgbClr val="000000"/>
                </a:solidFill>
              </a:rPr>
              <a:t>ser, esse amigo sublime, está</a:t>
            </a:r>
            <a:r>
              <a:rPr lang="pt-BR" altLang="pt-BR" sz="2000" b="1"/>
              <a:t> </a:t>
            </a:r>
            <a:r>
              <a:rPr lang="pt-BR" altLang="pt-BR" sz="2000" b="1" u="sng">
                <a:solidFill>
                  <a:srgbClr val="FF0000"/>
                </a:solidFill>
              </a:rPr>
              <a:t>dentro de cada um</a:t>
            </a:r>
            <a:r>
              <a:rPr lang="pt-BR" altLang="pt-BR" sz="2000" b="1">
                <a:solidFill>
                  <a:srgbClr val="FF0000"/>
                </a:solidFill>
              </a:rPr>
              <a:t> de nós.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2000" b="1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Deus </a:t>
            </a:r>
            <a:r>
              <a:rPr lang="pt-BR" altLang="pt-BR" sz="2000" b="1" u="sng">
                <a:solidFill>
                  <a:srgbClr val="FF0000"/>
                </a:solidFill>
              </a:rPr>
              <a:t>reside no interior</a:t>
            </a:r>
            <a:r>
              <a:rPr lang="pt-BR" altLang="pt-BR" sz="2000" b="1"/>
              <a:t> </a:t>
            </a:r>
            <a:r>
              <a:rPr lang="pt-BR" altLang="pt-BR" sz="2000" b="1">
                <a:solidFill>
                  <a:srgbClr val="000000"/>
                </a:solidFill>
              </a:rPr>
              <a:t>de cada homem, no entanto poucos sabem encontrá-lO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4" grpId="0" animBg="1"/>
      <p:bldP spid="7373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9AF723AB-23B3-4D4A-A1E9-7F8106DCEB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64515" name="Text Box 3">
            <a:extLst>
              <a:ext uri="{FF2B5EF4-FFF2-40B4-BE49-F238E27FC236}">
                <a16:creationId xmlns:a16="http://schemas.microsoft.com/office/drawing/2014/main" id="{D5C7C8C6-8FFA-408E-B696-5411AAC51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341438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CRISNA</a:t>
            </a:r>
          </a:p>
        </p:txBody>
      </p:sp>
      <p:sp>
        <p:nvSpPr>
          <p:cNvPr id="64516" name="Text Box 4">
            <a:extLst>
              <a:ext uri="{FF2B5EF4-FFF2-40B4-BE49-F238E27FC236}">
                <a16:creationId xmlns:a16="http://schemas.microsoft.com/office/drawing/2014/main" id="{C0268DFE-676A-47E0-A721-F6910EFFF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2650" y="2295525"/>
            <a:ext cx="1436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/>
              <a:t>Doutrina</a:t>
            </a:r>
          </a:p>
        </p:txBody>
      </p:sp>
      <p:sp>
        <p:nvSpPr>
          <p:cNvPr id="64517" name="Text Box 5">
            <a:extLst>
              <a:ext uri="{FF2B5EF4-FFF2-40B4-BE49-F238E27FC236}">
                <a16:creationId xmlns:a16="http://schemas.microsoft.com/office/drawing/2014/main" id="{1A42BD07-1F83-47CC-833C-BB2B7944D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57563"/>
            <a:ext cx="2813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 u="sng">
                <a:solidFill>
                  <a:srgbClr val="000000"/>
                </a:solidFill>
              </a:rPr>
              <a:t>REENCARNAÇÃO</a:t>
            </a:r>
          </a:p>
        </p:txBody>
      </p:sp>
      <p:sp>
        <p:nvSpPr>
          <p:cNvPr id="75782" name="Text Box 6">
            <a:extLst>
              <a:ext uri="{FF2B5EF4-FFF2-40B4-BE49-F238E27FC236}">
                <a16:creationId xmlns:a16="http://schemas.microsoft.com/office/drawing/2014/main" id="{68549686-DA71-4A29-9543-82941BDBE6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852738"/>
            <a:ext cx="4897437" cy="2282825"/>
          </a:xfrm>
          <a:prstGeom prst="rect">
            <a:avLst/>
          </a:prstGeom>
          <a:solidFill>
            <a:srgbClr val="FFFFCC">
              <a:alpha val="27058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>
                <a:solidFill>
                  <a:srgbClr val="000000"/>
                </a:solidFill>
              </a:rPr>
              <a:t>Da mesma maneira que o homem, deixando de lado suas roupas velhas, veste outras novas, também o espírito, depois de abandonar  os corpos gastos, se</a:t>
            </a:r>
            <a:r>
              <a:rPr lang="pt-BR" altLang="pt-BR" sz="2400"/>
              <a:t> </a:t>
            </a:r>
            <a:r>
              <a:rPr lang="pt-BR" altLang="pt-BR" sz="2400" b="1" u="sng">
                <a:solidFill>
                  <a:srgbClr val="FF0000"/>
                </a:solidFill>
              </a:rPr>
              <a:t>reveste de outros corpos novos</a:t>
            </a:r>
            <a:r>
              <a:rPr lang="pt-BR" altLang="pt-BR" sz="2400" u="sng"/>
              <a:t>.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87AFF7EE-AEAF-4F6A-BDFC-CD4024DD67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66563" name="Text Box 3">
            <a:extLst>
              <a:ext uri="{FF2B5EF4-FFF2-40B4-BE49-F238E27FC236}">
                <a16:creationId xmlns:a16="http://schemas.microsoft.com/office/drawing/2014/main" id="{360B2880-7280-43B5-A37A-9A6B1CDC7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341438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CRISNA</a:t>
            </a:r>
          </a:p>
        </p:txBody>
      </p:sp>
      <p:sp>
        <p:nvSpPr>
          <p:cNvPr id="66564" name="Text Box 5">
            <a:extLst>
              <a:ext uri="{FF2B5EF4-FFF2-40B4-BE49-F238E27FC236}">
                <a16:creationId xmlns:a16="http://schemas.microsoft.com/office/drawing/2014/main" id="{3969A5D5-D511-4CA4-8C3A-1FD4998CB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63" y="2395538"/>
            <a:ext cx="365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 u="sng">
                <a:solidFill>
                  <a:srgbClr val="000000"/>
                </a:solidFill>
              </a:rPr>
              <a:t>SAGRADA FINALIDADE</a:t>
            </a:r>
          </a:p>
        </p:txBody>
      </p:sp>
      <p:sp>
        <p:nvSpPr>
          <p:cNvPr id="77831" name="Text Box 7">
            <a:extLst>
              <a:ext uri="{FF2B5EF4-FFF2-40B4-BE49-F238E27FC236}">
                <a16:creationId xmlns:a16="http://schemas.microsoft.com/office/drawing/2014/main" id="{6A9D8DFC-6069-4E5B-AA3A-1D622E3E30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2112963"/>
            <a:ext cx="3167063" cy="2014537"/>
          </a:xfrm>
          <a:prstGeom prst="rect">
            <a:avLst/>
          </a:prstGeom>
          <a:solidFill>
            <a:srgbClr val="FFFFCC">
              <a:alpha val="27058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Desde que</a:t>
            </a:r>
            <a:r>
              <a:rPr lang="pt-BR" altLang="pt-BR" sz="1800" b="1"/>
              <a:t> </a:t>
            </a:r>
            <a:r>
              <a:rPr lang="pt-BR" altLang="pt-BR" sz="1800" b="1">
                <a:solidFill>
                  <a:srgbClr val="FF0000"/>
                </a:solidFill>
              </a:rPr>
              <a:t>chegam a Mim</a:t>
            </a:r>
            <a:r>
              <a:rPr lang="pt-BR" altLang="pt-BR" sz="1800" b="1"/>
              <a:t>, </a:t>
            </a:r>
            <a:r>
              <a:rPr lang="pt-BR" altLang="pt-BR" sz="1800" b="1">
                <a:solidFill>
                  <a:srgbClr val="000000"/>
                </a:solidFill>
              </a:rPr>
              <a:t>estas Grandes Almas</a:t>
            </a:r>
            <a:r>
              <a:rPr lang="pt-BR" altLang="pt-BR" sz="1800" b="1"/>
              <a:t> </a:t>
            </a:r>
            <a:r>
              <a:rPr lang="pt-BR" altLang="pt-BR" sz="1800" b="1" u="sng">
                <a:solidFill>
                  <a:srgbClr val="FF0000"/>
                </a:solidFill>
              </a:rPr>
              <a:t>não renascem jamais</a:t>
            </a:r>
            <a:r>
              <a:rPr lang="pt-BR" altLang="pt-BR" sz="1800" b="1"/>
              <a:t> </a:t>
            </a:r>
            <a:r>
              <a:rPr lang="pt-BR" altLang="pt-BR" sz="1800" b="1">
                <a:solidFill>
                  <a:srgbClr val="000000"/>
                </a:solidFill>
              </a:rPr>
              <a:t>para esta vida passageira, sede de dor e de miséria;</a:t>
            </a:r>
            <a:r>
              <a:rPr lang="pt-BR" altLang="pt-BR" sz="1800" b="1"/>
              <a:t> </a:t>
            </a:r>
            <a:r>
              <a:rPr lang="pt-BR" altLang="pt-BR" sz="1800" b="1" u="sng">
                <a:solidFill>
                  <a:srgbClr val="FF0000"/>
                </a:solidFill>
              </a:rPr>
              <a:t>alcançaram a suprema perfeição</a:t>
            </a:r>
          </a:p>
        </p:txBody>
      </p:sp>
      <p:sp>
        <p:nvSpPr>
          <p:cNvPr id="77832" name="Text Box 8">
            <a:extLst>
              <a:ext uri="{FF2B5EF4-FFF2-40B4-BE49-F238E27FC236}">
                <a16:creationId xmlns:a16="http://schemas.microsoft.com/office/drawing/2014/main" id="{25B4C234-4131-402A-88BF-D71D7FCF8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4652963"/>
            <a:ext cx="3095625" cy="915987"/>
          </a:xfrm>
          <a:prstGeom prst="rect">
            <a:avLst/>
          </a:prstGeom>
          <a:solidFill>
            <a:srgbClr val="FFFFCC">
              <a:alpha val="2901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Aquele que é dito</a:t>
            </a:r>
            <a:r>
              <a:rPr lang="pt-BR" altLang="pt-BR" sz="1800" b="1">
                <a:solidFill>
                  <a:srgbClr val="FFFF66"/>
                </a:solidFill>
              </a:rPr>
              <a:t> </a:t>
            </a:r>
            <a:r>
              <a:rPr lang="pt-BR" altLang="pt-BR" sz="1800" b="1" u="sng">
                <a:solidFill>
                  <a:srgbClr val="FF0000"/>
                </a:solidFill>
              </a:rPr>
              <a:t>imanifesto</a:t>
            </a:r>
            <a:r>
              <a:rPr lang="pt-BR" altLang="pt-BR" sz="1800" b="1">
                <a:solidFill>
                  <a:srgbClr val="FF0000"/>
                </a:solidFill>
              </a:rPr>
              <a:t> </a:t>
            </a:r>
            <a:r>
              <a:rPr lang="pt-BR" altLang="pt-BR" sz="1800" b="1">
                <a:solidFill>
                  <a:srgbClr val="000000"/>
                </a:solidFill>
              </a:rPr>
              <a:t>é imperecível, é a</a:t>
            </a:r>
            <a:r>
              <a:rPr lang="pt-BR" altLang="pt-BR" sz="1800" b="1"/>
              <a:t> </a:t>
            </a:r>
            <a:r>
              <a:rPr lang="pt-BR" altLang="pt-BR" sz="1800" b="1" u="sng">
                <a:solidFill>
                  <a:srgbClr val="FF0000"/>
                </a:solidFill>
              </a:rPr>
              <a:t>meta suprema</a:t>
            </a:r>
            <a:r>
              <a:rPr lang="pt-BR" altLang="pt-BR" sz="1800" b="1"/>
              <a:t>; </a:t>
            </a:r>
          </a:p>
        </p:txBody>
      </p:sp>
      <p:sp>
        <p:nvSpPr>
          <p:cNvPr id="77833" name="Text Box 9">
            <a:extLst>
              <a:ext uri="{FF2B5EF4-FFF2-40B4-BE49-F238E27FC236}">
                <a16:creationId xmlns:a16="http://schemas.microsoft.com/office/drawing/2014/main" id="{1DA76A3C-0CFE-475D-B2B8-6853A73A38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263900"/>
            <a:ext cx="5040312" cy="3113088"/>
          </a:xfrm>
          <a:prstGeom prst="rect">
            <a:avLst/>
          </a:prstGeom>
          <a:solidFill>
            <a:srgbClr val="FFFFCC">
              <a:alpha val="27058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 i="1">
                <a:solidFill>
                  <a:srgbClr val="000000"/>
                </a:solidFill>
              </a:rPr>
              <a:t>“Ora, sabei-o, a alma que</a:t>
            </a:r>
            <a:r>
              <a:rPr lang="pt-BR" altLang="pt-BR" sz="1800" b="1" i="1"/>
              <a:t> </a:t>
            </a:r>
            <a:r>
              <a:rPr lang="pt-BR" altLang="pt-BR" sz="1800" b="1" i="1" u="sng">
                <a:solidFill>
                  <a:srgbClr val="FF0000"/>
                </a:solidFill>
              </a:rPr>
              <a:t>encontrou Deus libertou-se do renascimento</a:t>
            </a:r>
            <a:r>
              <a:rPr lang="pt-BR" altLang="pt-BR" sz="1800" b="1" i="1"/>
              <a:t> e </a:t>
            </a:r>
            <a:r>
              <a:rPr lang="pt-BR" altLang="pt-BR" sz="1800" b="1" i="1">
                <a:solidFill>
                  <a:srgbClr val="000000"/>
                </a:solidFill>
              </a:rPr>
              <a:t>da morte;.” - G. I.</a:t>
            </a:r>
            <a:endParaRPr lang="pt-BR" altLang="pt-BR" sz="1800" b="1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Era a alma encarada por três aspectos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FFFF66"/>
                </a:solidFill>
              </a:rPr>
              <a:t>- </a:t>
            </a:r>
            <a:r>
              <a:rPr lang="pt-BR" altLang="pt-BR" sz="1800" b="1">
                <a:solidFill>
                  <a:srgbClr val="FF0000"/>
                </a:solidFill>
              </a:rPr>
              <a:t>Origem, Processo Evolutivo e Sagrada Finalidade</a:t>
            </a:r>
            <a:r>
              <a:rPr lang="pt-BR" altLang="pt-BR" sz="1800" b="1">
                <a:solidFill>
                  <a:srgbClr val="FFFF66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 b="1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E assim foi o antiqüíssimo ensino seguindo o seu curso, até encontrar em Cristo a sua homologação final. (BE 158)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7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7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1" grpId="0" animBg="1"/>
      <p:bldP spid="77832" grpId="0" animBg="1"/>
      <p:bldP spid="7783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CD343645-B392-4843-BE63-9706E556AC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68611" name="Text Box 3">
            <a:extLst>
              <a:ext uri="{FF2B5EF4-FFF2-40B4-BE49-F238E27FC236}">
                <a16:creationId xmlns:a16="http://schemas.microsoft.com/office/drawing/2014/main" id="{CD46AE67-7817-4E79-ABE4-25735A8333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336675"/>
            <a:ext cx="20875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CRISNA</a:t>
            </a:r>
          </a:p>
        </p:txBody>
      </p:sp>
      <p:sp>
        <p:nvSpPr>
          <p:cNvPr id="81926" name="Text Box 6">
            <a:extLst>
              <a:ext uri="{FF2B5EF4-FFF2-40B4-BE49-F238E27FC236}">
                <a16:creationId xmlns:a16="http://schemas.microsoft.com/office/drawing/2014/main" id="{B2903738-009E-4DFE-A409-0DD12FAE3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0788" y="4051300"/>
            <a:ext cx="63738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Não basta a prática do bem, é necessário ser bom !</a:t>
            </a:r>
          </a:p>
        </p:txBody>
      </p:sp>
      <p:sp>
        <p:nvSpPr>
          <p:cNvPr id="81927" name="Text Box 7">
            <a:extLst>
              <a:ext uri="{FF2B5EF4-FFF2-40B4-BE49-F238E27FC236}">
                <a16:creationId xmlns:a16="http://schemas.microsoft.com/office/drawing/2014/main" id="{7D6ACF5F-3C90-4C02-9DA6-9F6DE0BE9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2225" y="3475038"/>
            <a:ext cx="4035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Não apegar- se ao fruto da ação</a:t>
            </a:r>
          </a:p>
        </p:txBody>
      </p:sp>
      <p:sp>
        <p:nvSpPr>
          <p:cNvPr id="81928" name="Text Box 8">
            <a:extLst>
              <a:ext uri="{FF2B5EF4-FFF2-40B4-BE49-F238E27FC236}">
                <a16:creationId xmlns:a16="http://schemas.microsoft.com/office/drawing/2014/main" id="{45C989E4-5836-43C8-9895-835932C69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5400" y="4627563"/>
            <a:ext cx="89820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FF0000"/>
                </a:solidFill>
              </a:rPr>
              <a:t>“Não me desiludo com os homens, porque não me iludo com eles”.  O.P.</a:t>
            </a:r>
          </a:p>
        </p:txBody>
      </p:sp>
      <p:sp>
        <p:nvSpPr>
          <p:cNvPr id="81929" name="Text Box 9">
            <a:extLst>
              <a:ext uri="{FF2B5EF4-FFF2-40B4-BE49-F238E27FC236}">
                <a16:creationId xmlns:a16="http://schemas.microsoft.com/office/drawing/2014/main" id="{0B2DB041-894C-4B43-89CE-AE441C98E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5738" y="2971800"/>
            <a:ext cx="3387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Dourado caminho do meio</a:t>
            </a:r>
          </a:p>
        </p:txBody>
      </p:sp>
      <p:sp>
        <p:nvSpPr>
          <p:cNvPr id="81930" name="Text Box 10">
            <a:extLst>
              <a:ext uri="{FF2B5EF4-FFF2-40B4-BE49-F238E27FC236}">
                <a16:creationId xmlns:a16="http://schemas.microsoft.com/office/drawing/2014/main" id="{64BA7D89-DF03-4294-8285-731F93478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9125" y="5780088"/>
            <a:ext cx="2019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Transfiguração</a:t>
            </a:r>
          </a:p>
        </p:txBody>
      </p:sp>
      <p:sp>
        <p:nvSpPr>
          <p:cNvPr id="68617" name="Text Box 11">
            <a:extLst>
              <a:ext uri="{FF2B5EF4-FFF2-40B4-BE49-F238E27FC236}">
                <a16:creationId xmlns:a16="http://schemas.microsoft.com/office/drawing/2014/main" id="{E9D9163A-3808-4282-ABEE-5FC2598CE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997200"/>
            <a:ext cx="1584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400" b="1" u="sng">
                <a:solidFill>
                  <a:srgbClr val="000000"/>
                </a:solidFill>
              </a:rPr>
              <a:t>MORAL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1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6" grpId="0"/>
      <p:bldP spid="81927" grpId="0"/>
      <p:bldP spid="81928" grpId="0"/>
      <p:bldP spid="81929" grpId="0"/>
      <p:bldP spid="819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3CC69719-72C9-42EC-B916-A5095DDED2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497E6D9B-3550-4C48-AEB8-BEA692761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336675"/>
            <a:ext cx="20875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CRISNA</a:t>
            </a:r>
          </a:p>
        </p:txBody>
      </p:sp>
      <p:sp>
        <p:nvSpPr>
          <p:cNvPr id="70660" name="Text Box 11">
            <a:extLst>
              <a:ext uri="{FF2B5EF4-FFF2-40B4-BE49-F238E27FC236}">
                <a16:creationId xmlns:a16="http://schemas.microsoft.com/office/drawing/2014/main" id="{E22475CB-274F-4C10-9571-91F89EF97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8" y="2555875"/>
            <a:ext cx="2419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VERBO SOLAR</a:t>
            </a:r>
          </a:p>
        </p:txBody>
      </p:sp>
      <p:sp>
        <p:nvSpPr>
          <p:cNvPr id="70661" name="Line 18">
            <a:extLst>
              <a:ext uri="{FF2B5EF4-FFF2-40B4-BE49-F238E27FC236}">
                <a16:creationId xmlns:a16="http://schemas.microsoft.com/office/drawing/2014/main" id="{2402260B-58F0-44BE-9093-7DFB9C472A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187450" y="3141663"/>
            <a:ext cx="0" cy="1455737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3990" name="Text Box 22">
            <a:extLst>
              <a:ext uri="{FF2B5EF4-FFF2-40B4-BE49-F238E27FC236}">
                <a16:creationId xmlns:a16="http://schemas.microsoft.com/office/drawing/2014/main" id="{F57B95C0-A967-4FCF-B21D-424ED2EC9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138" y="4652963"/>
            <a:ext cx="8235950" cy="1465262"/>
          </a:xfrm>
          <a:prstGeom prst="rect">
            <a:avLst/>
          </a:prstGeom>
          <a:solidFill>
            <a:srgbClr val="FFFFCC">
              <a:alpha val="3019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Quando a virtude declina no mundo, subjugada pelo vício e pela injustiça,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Eu me</a:t>
            </a:r>
            <a:r>
              <a:rPr lang="pt-BR" altLang="pt-BR" sz="1800" b="1"/>
              <a:t> </a:t>
            </a:r>
            <a:r>
              <a:rPr lang="pt-BR" altLang="pt-BR" sz="1800" b="1">
                <a:solidFill>
                  <a:srgbClr val="FF0000"/>
                </a:solidFill>
              </a:rPr>
              <a:t>apresento</a:t>
            </a:r>
            <a:r>
              <a:rPr lang="pt-BR" altLang="pt-BR" sz="1800" b="1">
                <a:solidFill>
                  <a:srgbClr val="FFFF66"/>
                </a:solidFill>
              </a:rPr>
              <a:t> </a:t>
            </a:r>
            <a:r>
              <a:rPr lang="pt-BR" altLang="pt-BR" sz="1800" b="1">
                <a:solidFill>
                  <a:srgbClr val="000000"/>
                </a:solidFill>
              </a:rPr>
              <a:t>na Terra, de</a:t>
            </a:r>
            <a:r>
              <a:rPr lang="pt-BR" altLang="pt-BR" sz="1800" b="1"/>
              <a:t> </a:t>
            </a:r>
            <a:r>
              <a:rPr lang="pt-BR" altLang="pt-BR" sz="1800" b="1">
                <a:solidFill>
                  <a:srgbClr val="FF0000"/>
                </a:solidFill>
              </a:rPr>
              <a:t>idade em idade</a:t>
            </a:r>
            <a:r>
              <a:rPr lang="pt-BR" altLang="pt-BR" sz="1800" b="1"/>
              <a:t>, </a:t>
            </a:r>
            <a:r>
              <a:rPr lang="pt-BR" altLang="pt-BR" sz="1800" b="1">
                <a:solidFill>
                  <a:srgbClr val="000000"/>
                </a:solidFill>
              </a:rPr>
              <a:t>para salvar o justo,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destruir o malvado, restabelecer a virtude.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Quem conhecer verdadeiramente minha natureza e minhas obras divinas,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Jamais renascerá e une- se a Mim.</a:t>
            </a:r>
            <a:r>
              <a:rPr lang="pt-BR" altLang="pt-BR" sz="1800" b="1"/>
              <a:t>   </a:t>
            </a:r>
            <a:r>
              <a:rPr lang="pt-BR" altLang="pt-BR" sz="1800" b="1">
                <a:solidFill>
                  <a:srgbClr val="FF0000"/>
                </a:solidFill>
              </a:rPr>
              <a:t>CRISNA</a:t>
            </a:r>
          </a:p>
        </p:txBody>
      </p:sp>
      <p:pic>
        <p:nvPicPr>
          <p:cNvPr id="70663" name="Picture 23">
            <a:extLst>
              <a:ext uri="{FF2B5EF4-FFF2-40B4-BE49-F238E27FC236}">
                <a16:creationId xmlns:a16="http://schemas.microsoft.com/office/drawing/2014/main" id="{8DB1F9B8-D93B-4874-98F9-24ABE7B5C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5963" y="2060575"/>
            <a:ext cx="2592387" cy="230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3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9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D5696932-6D89-455C-AEBF-AB65FB3C7B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>
                <a:effectLst>
                  <a:outerShdw blurRad="38100" dist="38100" dir="2700000" algn="tl">
                    <a:srgbClr val="000000"/>
                  </a:outerShdw>
                </a:effectLst>
              </a:rPr>
              <a:t>OS GRANDES INICIADOS</a:t>
            </a:r>
          </a:p>
        </p:txBody>
      </p:sp>
      <p:sp>
        <p:nvSpPr>
          <p:cNvPr id="72707" name="Text Box 3">
            <a:extLst>
              <a:ext uri="{FF2B5EF4-FFF2-40B4-BE49-F238E27FC236}">
                <a16:creationId xmlns:a16="http://schemas.microsoft.com/office/drawing/2014/main" id="{478C539A-DD20-4938-B1AD-278AE8FD6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5525" y="1985963"/>
            <a:ext cx="2735263" cy="650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3600" b="1" u="sng">
                <a:solidFill>
                  <a:srgbClr val="FF0000"/>
                </a:solidFill>
              </a:rPr>
              <a:t>HERMES</a:t>
            </a: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>
            <a:extLst>
              <a:ext uri="{FF2B5EF4-FFF2-40B4-BE49-F238E27FC236}">
                <a16:creationId xmlns:a16="http://schemas.microsoft.com/office/drawing/2014/main" id="{C40539B7-AA8A-484B-B0ED-09D7E1048E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74755" name="Text Box 3">
            <a:extLst>
              <a:ext uri="{FF2B5EF4-FFF2-40B4-BE49-F238E27FC236}">
                <a16:creationId xmlns:a16="http://schemas.microsoft.com/office/drawing/2014/main" id="{8D6ED969-2743-4C51-B9F9-CEFB91612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236663"/>
            <a:ext cx="2087563" cy="5889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HERMES</a:t>
            </a:r>
          </a:p>
        </p:txBody>
      </p:sp>
      <p:sp>
        <p:nvSpPr>
          <p:cNvPr id="74756" name="Text Box 4">
            <a:extLst>
              <a:ext uri="{FF2B5EF4-FFF2-40B4-BE49-F238E27FC236}">
                <a16:creationId xmlns:a16="http://schemas.microsoft.com/office/drawing/2014/main" id="{5AF36AA2-488E-464F-A0D7-53BC70E67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4663" y="2276475"/>
            <a:ext cx="551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DEUS - THOT           </a:t>
            </a:r>
            <a:r>
              <a:rPr lang="pt-BR" altLang="pt-BR" sz="1800" b="1">
                <a:solidFill>
                  <a:srgbClr val="000000"/>
                </a:solidFill>
                <a:sym typeface="Wingdings" panose="05000000000000000000" pitchFamily="2" charset="2"/>
              </a:rPr>
              <a:t>CRISTO  -  VERBO DIVINO     </a:t>
            </a:r>
            <a:endParaRPr lang="pt-BR" altLang="pt-BR" sz="1800" b="1">
              <a:solidFill>
                <a:srgbClr val="000000"/>
              </a:solidFill>
            </a:endParaRPr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E8F12001-FBD3-49CF-9F00-60C0971D7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63" y="4433888"/>
            <a:ext cx="11985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b="1">
                <a:solidFill>
                  <a:srgbClr val="000000"/>
                </a:solidFill>
              </a:rPr>
              <a:t>Egito</a:t>
            </a:r>
          </a:p>
        </p:txBody>
      </p:sp>
      <p:sp>
        <p:nvSpPr>
          <p:cNvPr id="74758" name="Text Box 6">
            <a:extLst>
              <a:ext uri="{FF2B5EF4-FFF2-40B4-BE49-F238E27FC236}">
                <a16:creationId xmlns:a16="http://schemas.microsoft.com/office/drawing/2014/main" id="{73FF46E8-941D-456D-B930-C28B4F1DC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625" y="3081338"/>
            <a:ext cx="2863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Remonta Raça Vermelha</a:t>
            </a:r>
          </a:p>
        </p:txBody>
      </p:sp>
      <p:sp>
        <p:nvSpPr>
          <p:cNvPr id="74759" name="Text Box 7">
            <a:extLst>
              <a:ext uri="{FF2B5EF4-FFF2-40B4-BE49-F238E27FC236}">
                <a16:creationId xmlns:a16="http://schemas.microsoft.com/office/drawing/2014/main" id="{330070DD-FB1C-47AC-8F35-2D03989B9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9113" y="3081338"/>
            <a:ext cx="1633537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Esfinge Gize </a:t>
            </a:r>
          </a:p>
        </p:txBody>
      </p:sp>
      <p:sp>
        <p:nvSpPr>
          <p:cNvPr id="74760" name="Text Box 8">
            <a:extLst>
              <a:ext uri="{FF2B5EF4-FFF2-40B4-BE49-F238E27FC236}">
                <a16:creationId xmlns:a16="http://schemas.microsoft.com/office/drawing/2014/main" id="{07BC2562-198B-4D83-A4E0-805860890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463" y="3656013"/>
            <a:ext cx="1441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Raça Negra</a:t>
            </a:r>
          </a:p>
        </p:txBody>
      </p:sp>
      <p:sp>
        <p:nvSpPr>
          <p:cNvPr id="74761" name="Text Box 9">
            <a:extLst>
              <a:ext uri="{FF2B5EF4-FFF2-40B4-BE49-F238E27FC236}">
                <a16:creationId xmlns:a16="http://schemas.microsoft.com/office/drawing/2014/main" id="{092C837A-B97F-431C-B5CD-4D6FC997F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0875" y="3656013"/>
            <a:ext cx="2800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HERMES TRIMEGISTOS</a:t>
            </a:r>
          </a:p>
        </p:txBody>
      </p:sp>
      <p:sp>
        <p:nvSpPr>
          <p:cNvPr id="74762" name="Text Box 10">
            <a:extLst>
              <a:ext uri="{FF2B5EF4-FFF2-40B4-BE49-F238E27FC236}">
                <a16:creationId xmlns:a16="http://schemas.microsoft.com/office/drawing/2014/main" id="{31053A58-C13F-4EE8-871E-59DB64849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0" y="3389313"/>
            <a:ext cx="13398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Rei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Sacerdote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Legislador</a:t>
            </a:r>
          </a:p>
        </p:txBody>
      </p:sp>
      <p:sp>
        <p:nvSpPr>
          <p:cNvPr id="74763" name="Text Box 11">
            <a:extLst>
              <a:ext uri="{FF2B5EF4-FFF2-40B4-BE49-F238E27FC236}">
                <a16:creationId xmlns:a16="http://schemas.microsoft.com/office/drawing/2014/main" id="{F457C9E9-CC48-4891-BDB3-EFF5539F4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6425" y="4541838"/>
            <a:ext cx="2025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Visão de Hermes</a:t>
            </a:r>
          </a:p>
        </p:txBody>
      </p:sp>
      <p:sp>
        <p:nvSpPr>
          <p:cNvPr id="74764" name="Text Box 12">
            <a:extLst>
              <a:ext uri="{FF2B5EF4-FFF2-40B4-BE49-F238E27FC236}">
                <a16:creationId xmlns:a16="http://schemas.microsoft.com/office/drawing/2014/main" id="{ABA7A5AD-8645-46F6-AA10-5A5503BC7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8488" y="4508500"/>
            <a:ext cx="1428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Verbo - Luz</a:t>
            </a:r>
          </a:p>
        </p:txBody>
      </p:sp>
      <p:sp>
        <p:nvSpPr>
          <p:cNvPr id="74765" name="Line 13">
            <a:extLst>
              <a:ext uri="{FF2B5EF4-FFF2-40B4-BE49-F238E27FC236}">
                <a16:creationId xmlns:a16="http://schemas.microsoft.com/office/drawing/2014/main" id="{5D98231B-CC49-4815-9B25-8349D80DB32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65825" y="3644900"/>
            <a:ext cx="287338" cy="144463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4766" name="Line 14">
            <a:extLst>
              <a:ext uri="{FF2B5EF4-FFF2-40B4-BE49-F238E27FC236}">
                <a16:creationId xmlns:a16="http://schemas.microsoft.com/office/drawing/2014/main" id="{C2A72171-495D-4C34-A08F-266BFB6958D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3" y="4005263"/>
            <a:ext cx="0" cy="576262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4767" name="Line 15">
            <a:extLst>
              <a:ext uri="{FF2B5EF4-FFF2-40B4-BE49-F238E27FC236}">
                <a16:creationId xmlns:a16="http://schemas.microsoft.com/office/drawing/2014/main" id="{5F4C1DAE-5A70-4E00-835D-62526D6C09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65825" y="3933825"/>
            <a:ext cx="360363" cy="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4768" name="Line 16">
            <a:extLst>
              <a:ext uri="{FF2B5EF4-FFF2-40B4-BE49-F238E27FC236}">
                <a16:creationId xmlns:a16="http://schemas.microsoft.com/office/drawing/2014/main" id="{4AE307E2-1C42-40E7-A49B-83714E4A5D36}"/>
              </a:ext>
            </a:extLst>
          </p:cNvPr>
          <p:cNvSpPr>
            <a:spLocks noChangeShapeType="1"/>
          </p:cNvSpPr>
          <p:nvPr/>
        </p:nvSpPr>
        <p:spPr bwMode="auto">
          <a:xfrm>
            <a:off x="5965825" y="4005263"/>
            <a:ext cx="288925" cy="2159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4769" name="Text Box 17">
            <a:extLst>
              <a:ext uri="{FF2B5EF4-FFF2-40B4-BE49-F238E27FC236}">
                <a16:creationId xmlns:a16="http://schemas.microsoft.com/office/drawing/2014/main" id="{095A410D-52D1-4136-9E1B-A3B404F1D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5157788"/>
            <a:ext cx="1238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Rama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5.000 a.C.</a:t>
            </a:r>
          </a:p>
        </p:txBody>
      </p:sp>
      <p:sp>
        <p:nvSpPr>
          <p:cNvPr id="74770" name="Text Box 18">
            <a:extLst>
              <a:ext uri="{FF2B5EF4-FFF2-40B4-BE49-F238E27FC236}">
                <a16:creationId xmlns:a16="http://schemas.microsoft.com/office/drawing/2014/main" id="{5E72A25B-066A-424D-99E1-B1FE5606E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7725" y="5157788"/>
            <a:ext cx="1377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Deus Solar</a:t>
            </a:r>
          </a:p>
        </p:txBody>
      </p:sp>
      <p:sp>
        <p:nvSpPr>
          <p:cNvPr id="74771" name="Text Box 19">
            <a:extLst>
              <a:ext uri="{FF2B5EF4-FFF2-40B4-BE49-F238E27FC236}">
                <a16:creationId xmlns:a16="http://schemas.microsoft.com/office/drawing/2014/main" id="{4256F97F-52C2-4FCB-96D4-F4624C903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500" y="5210175"/>
            <a:ext cx="297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Faraós  justos e iniciados</a:t>
            </a:r>
          </a:p>
        </p:txBody>
      </p:sp>
      <p:sp>
        <p:nvSpPr>
          <p:cNvPr id="74772" name="Line 20">
            <a:extLst>
              <a:ext uri="{FF2B5EF4-FFF2-40B4-BE49-F238E27FC236}">
                <a16:creationId xmlns:a16="http://schemas.microsoft.com/office/drawing/2014/main" id="{ED949C5E-AE60-42CE-88B7-7D0EFDB49C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19663" y="5373688"/>
            <a:ext cx="360362" cy="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4773" name="Text Box 21">
            <a:extLst>
              <a:ext uri="{FF2B5EF4-FFF2-40B4-BE49-F238E27FC236}">
                <a16:creationId xmlns:a16="http://schemas.microsoft.com/office/drawing/2014/main" id="{92388C36-FC2B-47A5-B466-C9643647AC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5949950"/>
            <a:ext cx="1238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Hicsos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2.000 a.C.</a:t>
            </a:r>
          </a:p>
        </p:txBody>
      </p:sp>
      <p:sp>
        <p:nvSpPr>
          <p:cNvPr id="74774" name="Line 22">
            <a:extLst>
              <a:ext uri="{FF2B5EF4-FFF2-40B4-BE49-F238E27FC236}">
                <a16:creationId xmlns:a16="http://schemas.microsoft.com/office/drawing/2014/main" id="{35135776-119B-4806-8B09-EFFDAFB45EF3}"/>
              </a:ext>
            </a:extLst>
          </p:cNvPr>
          <p:cNvSpPr>
            <a:spLocks noChangeShapeType="1"/>
          </p:cNvSpPr>
          <p:nvPr/>
        </p:nvSpPr>
        <p:spPr bwMode="auto">
          <a:xfrm>
            <a:off x="4691063" y="3297238"/>
            <a:ext cx="431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4775" name="Line 23">
            <a:extLst>
              <a:ext uri="{FF2B5EF4-FFF2-40B4-BE49-F238E27FC236}">
                <a16:creationId xmlns:a16="http://schemas.microsoft.com/office/drawing/2014/main" id="{7FB14631-51DE-4A08-AB62-6DD9AB8806DB}"/>
              </a:ext>
            </a:extLst>
          </p:cNvPr>
          <p:cNvSpPr>
            <a:spLocks noChangeShapeType="1"/>
          </p:cNvSpPr>
          <p:nvPr/>
        </p:nvSpPr>
        <p:spPr bwMode="auto">
          <a:xfrm>
            <a:off x="5207000" y="4724400"/>
            <a:ext cx="503238" cy="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4776" name="Text Box 24">
            <a:extLst>
              <a:ext uri="{FF2B5EF4-FFF2-40B4-BE49-F238E27FC236}">
                <a16:creationId xmlns:a16="http://schemas.microsoft.com/office/drawing/2014/main" id="{9C049DF0-D685-4D54-8F87-168DC6AAE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6165850"/>
            <a:ext cx="4032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Sacerdócio se recolhe aos templos</a:t>
            </a:r>
          </a:p>
        </p:txBody>
      </p:sp>
      <p:sp>
        <p:nvSpPr>
          <p:cNvPr id="74777" name="Line 25">
            <a:extLst>
              <a:ext uri="{FF2B5EF4-FFF2-40B4-BE49-F238E27FC236}">
                <a16:creationId xmlns:a16="http://schemas.microsoft.com/office/drawing/2014/main" id="{4A4073B4-962D-4814-84B0-BD9B95A89E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32138" y="6381750"/>
            <a:ext cx="360362" cy="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4778" name="AutoShape 26">
            <a:extLst>
              <a:ext uri="{FF2B5EF4-FFF2-40B4-BE49-F238E27FC236}">
                <a16:creationId xmlns:a16="http://schemas.microsoft.com/office/drawing/2014/main" id="{3EEB6FF8-FB0F-45FE-AE64-230FD2B7269F}"/>
              </a:ext>
            </a:extLst>
          </p:cNvPr>
          <p:cNvSpPr>
            <a:spLocks/>
          </p:cNvSpPr>
          <p:nvPr/>
        </p:nvSpPr>
        <p:spPr bwMode="auto">
          <a:xfrm>
            <a:off x="1547813" y="3213100"/>
            <a:ext cx="144462" cy="3384550"/>
          </a:xfrm>
          <a:prstGeom prst="leftBrace">
            <a:avLst>
              <a:gd name="adj1" fmla="val 195239"/>
              <a:gd name="adj2" fmla="val 50000"/>
            </a:avLst>
          </a:prstGeom>
          <a:noFill/>
          <a:ln w="3810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74779" name="Line 27">
            <a:extLst>
              <a:ext uri="{FF2B5EF4-FFF2-40B4-BE49-F238E27FC236}">
                <a16:creationId xmlns:a16="http://schemas.microsoft.com/office/drawing/2014/main" id="{38B2B104-0AEA-45F1-BCBC-94383159D76B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0100" y="2492375"/>
            <a:ext cx="431800" cy="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0B20DE69-127D-448A-B495-71361EB9BA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76803" name="Text Box 3">
            <a:extLst>
              <a:ext uri="{FF2B5EF4-FFF2-40B4-BE49-F238E27FC236}">
                <a16:creationId xmlns:a16="http://schemas.microsoft.com/office/drawing/2014/main" id="{9974EEEF-15FD-43BA-890B-ADF430A49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268413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HERMES</a:t>
            </a:r>
          </a:p>
        </p:txBody>
      </p:sp>
      <p:sp>
        <p:nvSpPr>
          <p:cNvPr id="76804" name="Text Box 4">
            <a:extLst>
              <a:ext uri="{FF2B5EF4-FFF2-40B4-BE49-F238E27FC236}">
                <a16:creationId xmlns:a16="http://schemas.microsoft.com/office/drawing/2014/main" id="{CF97D7EF-88DA-4305-9557-BD2345D4F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2050" y="1989138"/>
            <a:ext cx="1085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Iniciação</a:t>
            </a:r>
          </a:p>
        </p:txBody>
      </p:sp>
      <p:sp>
        <p:nvSpPr>
          <p:cNvPr id="76805" name="Text Box 5">
            <a:extLst>
              <a:ext uri="{FF2B5EF4-FFF2-40B4-BE49-F238E27FC236}">
                <a16:creationId xmlns:a16="http://schemas.microsoft.com/office/drawing/2014/main" id="{740D1138-EE05-4498-8D48-E712D7FB1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3888" y="2636838"/>
            <a:ext cx="6350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Provas    </a:t>
            </a:r>
            <a:r>
              <a:rPr lang="pt-BR" altLang="pt-BR" sz="1800">
                <a:solidFill>
                  <a:srgbClr val="000000"/>
                </a:solidFill>
                <a:sym typeface="Wingdings" panose="05000000000000000000" pitchFamily="2" charset="2"/>
              </a:rPr>
              <a:t>    corredor        água        fogo      sentidos</a:t>
            </a:r>
            <a:endParaRPr lang="pt-BR" altLang="pt-BR" sz="1800">
              <a:solidFill>
                <a:srgbClr val="000000"/>
              </a:solidFill>
            </a:endParaRPr>
          </a:p>
        </p:txBody>
      </p:sp>
      <p:sp>
        <p:nvSpPr>
          <p:cNvPr id="76806" name="Text Box 6">
            <a:extLst>
              <a:ext uri="{FF2B5EF4-FFF2-40B4-BE49-F238E27FC236}">
                <a16:creationId xmlns:a16="http://schemas.microsoft.com/office/drawing/2014/main" id="{6E4F3732-ABA1-433E-AF0A-470BA95E8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3686175"/>
            <a:ext cx="1390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Lei Tríplice</a:t>
            </a:r>
          </a:p>
        </p:txBody>
      </p:sp>
      <p:sp>
        <p:nvSpPr>
          <p:cNvPr id="90132" name="Line 20">
            <a:extLst>
              <a:ext uri="{FF2B5EF4-FFF2-40B4-BE49-F238E27FC236}">
                <a16:creationId xmlns:a16="http://schemas.microsoft.com/office/drawing/2014/main" id="{0238DA35-32E2-412D-A86E-E88029B5CAA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84438" y="3429000"/>
            <a:ext cx="431800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0133" name="Line 21">
            <a:extLst>
              <a:ext uri="{FF2B5EF4-FFF2-40B4-BE49-F238E27FC236}">
                <a16:creationId xmlns:a16="http://schemas.microsoft.com/office/drawing/2014/main" id="{37E089B9-8A20-4F13-968E-3F5CA960724F}"/>
              </a:ext>
            </a:extLst>
          </p:cNvPr>
          <p:cNvSpPr>
            <a:spLocks noChangeShapeType="1"/>
          </p:cNvSpPr>
          <p:nvPr/>
        </p:nvSpPr>
        <p:spPr bwMode="auto">
          <a:xfrm>
            <a:off x="2497138" y="3868738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0145" name="Text Box 33">
            <a:extLst>
              <a:ext uri="{FF2B5EF4-FFF2-40B4-BE49-F238E27FC236}">
                <a16:creationId xmlns:a16="http://schemas.microsoft.com/office/drawing/2014/main" id="{17B1BEC0-DD44-4D30-80C0-6695809EB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1788" y="3182938"/>
            <a:ext cx="1695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Mundo Divino</a:t>
            </a:r>
          </a:p>
        </p:txBody>
      </p:sp>
      <p:sp>
        <p:nvSpPr>
          <p:cNvPr id="90146" name="Text Box 34">
            <a:extLst>
              <a:ext uri="{FF2B5EF4-FFF2-40B4-BE49-F238E27FC236}">
                <a16:creationId xmlns:a16="http://schemas.microsoft.com/office/drawing/2014/main" id="{C2D4C293-E930-48CA-A9C8-926EEE17F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3644900"/>
            <a:ext cx="2127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Mundo Intelectual</a:t>
            </a:r>
          </a:p>
        </p:txBody>
      </p:sp>
      <p:sp>
        <p:nvSpPr>
          <p:cNvPr id="90147" name="Text Box 35">
            <a:extLst>
              <a:ext uri="{FF2B5EF4-FFF2-40B4-BE49-F238E27FC236}">
                <a16:creationId xmlns:a16="http://schemas.microsoft.com/office/drawing/2014/main" id="{7A3A39A2-CE56-4952-9537-89845EFC2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6875" y="4149725"/>
            <a:ext cx="191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Mundo Humano</a:t>
            </a:r>
          </a:p>
        </p:txBody>
      </p:sp>
      <p:sp>
        <p:nvSpPr>
          <p:cNvPr id="90150" name="Line 38">
            <a:extLst>
              <a:ext uri="{FF2B5EF4-FFF2-40B4-BE49-F238E27FC236}">
                <a16:creationId xmlns:a16="http://schemas.microsoft.com/office/drawing/2014/main" id="{5A4CB9FD-7008-45CE-8B39-F7D96A7E6F63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4438" y="3860800"/>
            <a:ext cx="43180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0151" name="Text Box 39">
            <a:extLst>
              <a:ext uri="{FF2B5EF4-FFF2-40B4-BE49-F238E27FC236}">
                <a16:creationId xmlns:a16="http://schemas.microsoft.com/office/drawing/2014/main" id="{414F1F04-B50C-4F8F-BB5C-A6E40988E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4300" y="3573463"/>
            <a:ext cx="14874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  <a:sym typeface="Wingdings" panose="05000000000000000000" pitchFamily="2" charset="2"/>
              </a:rPr>
              <a:t>   </a:t>
            </a:r>
            <a:r>
              <a:rPr lang="pt-BR" altLang="pt-BR" sz="1800" b="1">
                <a:solidFill>
                  <a:srgbClr val="000000"/>
                </a:solidFill>
              </a:rPr>
              <a:t>Gênesis</a:t>
            </a:r>
          </a:p>
        </p:txBody>
      </p:sp>
      <p:pic>
        <p:nvPicPr>
          <p:cNvPr id="76814" name="Picture 50">
            <a:extLst>
              <a:ext uri="{FF2B5EF4-FFF2-40B4-BE49-F238E27FC236}">
                <a16:creationId xmlns:a16="http://schemas.microsoft.com/office/drawing/2014/main" id="{8A59A525-C172-4C9B-834F-7C3579FC0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8" y="1412875"/>
            <a:ext cx="1763712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15" name="Picture 51" descr="corpus hermeticuns">
            <a:extLst>
              <a:ext uri="{FF2B5EF4-FFF2-40B4-BE49-F238E27FC236}">
                <a16:creationId xmlns:a16="http://schemas.microsoft.com/office/drawing/2014/main" id="{DB3894A5-B3E7-46FF-9B7D-049E09E07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2600" y="3573463"/>
            <a:ext cx="1611313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90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500"/>
                                        <p:tgtEl>
                                          <p:spTgt spid="90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500"/>
                                        <p:tgtEl>
                                          <p:spTgt spid="90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500"/>
                                        <p:tgtEl>
                                          <p:spTgt spid="90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90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500"/>
                                        <p:tgtEl>
                                          <p:spTgt spid="90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500"/>
                                        <p:tgtEl>
                                          <p:spTgt spid="90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45" grpId="0"/>
      <p:bldP spid="90146" grpId="0"/>
      <p:bldP spid="90147" grpId="0"/>
      <p:bldP spid="9015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6">
            <a:extLst>
              <a:ext uri="{FF2B5EF4-FFF2-40B4-BE49-F238E27FC236}">
                <a16:creationId xmlns:a16="http://schemas.microsoft.com/office/drawing/2014/main" id="{E4A00F0A-2B01-4FB6-A0D2-3A1A40BBF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196975"/>
            <a:ext cx="3024187" cy="302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62" name="Rectangle 2">
            <a:extLst>
              <a:ext uri="{FF2B5EF4-FFF2-40B4-BE49-F238E27FC236}">
                <a16:creationId xmlns:a16="http://schemas.microsoft.com/office/drawing/2014/main" id="{09F493F6-84A1-49F5-9AC3-F6FF45C8B9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78852" name="Text Box 3">
            <a:extLst>
              <a:ext uri="{FF2B5EF4-FFF2-40B4-BE49-F238E27FC236}">
                <a16:creationId xmlns:a16="http://schemas.microsoft.com/office/drawing/2014/main" id="{D70F6E55-C4BB-486B-A52F-B750BB52C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268413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HERMES</a:t>
            </a:r>
          </a:p>
        </p:txBody>
      </p:sp>
      <p:sp>
        <p:nvSpPr>
          <p:cNvPr id="78853" name="Text Box 4">
            <a:extLst>
              <a:ext uri="{FF2B5EF4-FFF2-40B4-BE49-F238E27FC236}">
                <a16:creationId xmlns:a16="http://schemas.microsoft.com/office/drawing/2014/main" id="{84EAB424-3227-4D6E-B9BF-E6BE8C6A6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513" y="3716338"/>
            <a:ext cx="2051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 u="sng"/>
              <a:t>O GRITO DA LUZ</a:t>
            </a:r>
          </a:p>
        </p:txBody>
      </p:sp>
      <p:sp>
        <p:nvSpPr>
          <p:cNvPr id="92183" name="Text Box 23">
            <a:extLst>
              <a:ext uri="{FF2B5EF4-FFF2-40B4-BE49-F238E27FC236}">
                <a16:creationId xmlns:a16="http://schemas.microsoft.com/office/drawing/2014/main" id="{AEBEE18A-D07C-4C58-937D-F5A5927E2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3" y="4367213"/>
            <a:ext cx="2932112" cy="2014537"/>
          </a:xfrm>
          <a:prstGeom prst="rect">
            <a:avLst/>
          </a:prstGeom>
          <a:gradFill rotWithShape="1">
            <a:gsLst>
              <a:gs pos="0">
                <a:schemeClr val="bg2">
                  <a:alpha val="28998"/>
                </a:schemeClr>
              </a:gs>
              <a:gs pos="100000">
                <a:schemeClr val="tx2">
                  <a:alpha val="37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FF0000"/>
                </a:solidFill>
              </a:rPr>
              <a:t>A Luz é a Inteligência Divina</a:t>
            </a:r>
            <a:r>
              <a:rPr lang="pt-BR" altLang="pt-BR" sz="1800">
                <a:solidFill>
                  <a:srgbClr val="FF0000"/>
                </a:solidFill>
              </a:rPr>
              <a:t>,</a:t>
            </a:r>
            <a:r>
              <a:rPr lang="pt-BR" altLang="pt-BR" sz="1800">
                <a:solidFill>
                  <a:srgbClr val="FFFF66"/>
                </a:solidFill>
              </a:rPr>
              <a:t> </a:t>
            </a:r>
            <a:r>
              <a:rPr lang="pt-BR" altLang="pt-BR" sz="1800">
                <a:solidFill>
                  <a:srgbClr val="000000"/>
                </a:solidFill>
              </a:rPr>
              <a:t>que contém potencialmente todas as coisas 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FF0000"/>
                </a:solidFill>
              </a:rPr>
              <a:t>As trevas são o mundo material.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FF0000"/>
                </a:solidFill>
              </a:rPr>
              <a:t>O Fogo é o Verbo Divino</a:t>
            </a:r>
            <a:r>
              <a:rPr lang="pt-BR" altLang="pt-BR" sz="1800">
                <a:solidFill>
                  <a:srgbClr val="FF0000"/>
                </a:solidFill>
              </a:rPr>
              <a:t>. </a:t>
            </a:r>
          </a:p>
        </p:txBody>
      </p:sp>
      <p:sp>
        <p:nvSpPr>
          <p:cNvPr id="92184" name="Text Box 24">
            <a:extLst>
              <a:ext uri="{FF2B5EF4-FFF2-40B4-BE49-F238E27FC236}">
                <a16:creationId xmlns:a16="http://schemas.microsoft.com/office/drawing/2014/main" id="{E6F9BE94-A2DB-4BAC-9E80-2A60501FE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2205038"/>
            <a:ext cx="4464050" cy="1739900"/>
          </a:xfrm>
          <a:prstGeom prst="rect">
            <a:avLst/>
          </a:prstGeom>
          <a:gradFill rotWithShape="1">
            <a:gsLst>
              <a:gs pos="0">
                <a:schemeClr val="bg2">
                  <a:alpha val="26999"/>
                </a:schemeClr>
              </a:gs>
              <a:gs pos="100000">
                <a:schemeClr val="tx2">
                  <a:alpha val="32001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“Elevou-se do </a:t>
            </a:r>
            <a:r>
              <a:rPr lang="pt-BR" altLang="pt-BR" sz="1800" b="1">
                <a:solidFill>
                  <a:srgbClr val="FF0000"/>
                </a:solidFill>
              </a:rPr>
              <a:t>abismo</a:t>
            </a:r>
            <a:r>
              <a:rPr lang="pt-BR" altLang="pt-BR" sz="1800"/>
              <a:t> </a:t>
            </a:r>
            <a:r>
              <a:rPr lang="pt-BR" altLang="pt-BR" sz="1800">
                <a:solidFill>
                  <a:srgbClr val="000000"/>
                </a:solidFill>
              </a:rPr>
              <a:t>uma voz. Era o</a:t>
            </a:r>
            <a:r>
              <a:rPr lang="pt-BR" altLang="pt-BR" sz="1800"/>
              <a:t> </a:t>
            </a:r>
            <a:r>
              <a:rPr lang="pt-BR" altLang="pt-BR" sz="1800" b="1">
                <a:solidFill>
                  <a:srgbClr val="FF0000"/>
                </a:solidFill>
              </a:rPr>
              <a:t>Grito da Luz</a:t>
            </a:r>
            <a:r>
              <a:rPr lang="pt-BR" altLang="pt-BR" sz="1800"/>
              <a:t>. </a:t>
            </a:r>
            <a:r>
              <a:rPr lang="pt-BR" altLang="pt-BR" sz="1800">
                <a:solidFill>
                  <a:srgbClr val="000000"/>
                </a:solidFill>
              </a:rPr>
              <a:t>Então subiu das profundezas úmidas um</a:t>
            </a:r>
            <a:r>
              <a:rPr lang="pt-BR" altLang="pt-BR" sz="1800"/>
              <a:t> </a:t>
            </a:r>
            <a:r>
              <a:rPr lang="pt-BR" altLang="pt-BR" sz="1800" b="1">
                <a:solidFill>
                  <a:srgbClr val="FF0000"/>
                </a:solidFill>
              </a:rPr>
              <a:t>fogo sutil</a:t>
            </a:r>
            <a:r>
              <a:rPr lang="pt-BR" altLang="pt-BR" sz="1800"/>
              <a:t> </a:t>
            </a:r>
            <a:r>
              <a:rPr lang="pt-BR" altLang="pt-BR" sz="1800">
                <a:solidFill>
                  <a:srgbClr val="000000"/>
                </a:solidFill>
              </a:rPr>
              <a:t>que se ergueu até as alturas..não havia mais caos no abismo... E a voz da luz enchia o infinito</a:t>
            </a:r>
          </a:p>
        </p:txBody>
      </p:sp>
      <p:pic>
        <p:nvPicPr>
          <p:cNvPr id="78856" name="Picture 27">
            <a:extLst>
              <a:ext uri="{FF2B5EF4-FFF2-40B4-BE49-F238E27FC236}">
                <a16:creationId xmlns:a16="http://schemas.microsoft.com/office/drawing/2014/main" id="{59323E0D-6A20-4F6D-B6F1-238B38728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838" y="4260850"/>
            <a:ext cx="4321175" cy="240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92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2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2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3" grpId="0" animBg="1"/>
      <p:bldP spid="9218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9">
            <a:extLst>
              <a:ext uri="{FF2B5EF4-FFF2-40B4-BE49-F238E27FC236}">
                <a16:creationId xmlns:a16="http://schemas.microsoft.com/office/drawing/2014/main" id="{61C46A80-5F4D-416F-A040-466DC2F0B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844675"/>
            <a:ext cx="4032250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210" name="Rectangle 2">
            <a:extLst>
              <a:ext uri="{FF2B5EF4-FFF2-40B4-BE49-F238E27FC236}">
                <a16:creationId xmlns:a16="http://schemas.microsoft.com/office/drawing/2014/main" id="{C1B0B605-555C-4C5F-B401-1F11C52EBA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80900" name="Text Box 3">
            <a:extLst>
              <a:ext uri="{FF2B5EF4-FFF2-40B4-BE49-F238E27FC236}">
                <a16:creationId xmlns:a16="http://schemas.microsoft.com/office/drawing/2014/main" id="{DEF053AA-9777-407D-AAA6-768A7147E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268413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HERMES</a:t>
            </a:r>
          </a:p>
        </p:txBody>
      </p:sp>
      <p:sp>
        <p:nvSpPr>
          <p:cNvPr id="80901" name="Text Box 4">
            <a:extLst>
              <a:ext uri="{FF2B5EF4-FFF2-40B4-BE49-F238E27FC236}">
                <a16:creationId xmlns:a16="http://schemas.microsoft.com/office/drawing/2014/main" id="{B55FA479-7B7F-493B-A381-0E424A6C3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2060575"/>
            <a:ext cx="1009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 u="sng"/>
              <a:t>7 CÉUS</a:t>
            </a:r>
          </a:p>
        </p:txBody>
      </p:sp>
      <p:sp>
        <p:nvSpPr>
          <p:cNvPr id="94213" name="Text Box 5">
            <a:extLst>
              <a:ext uri="{FF2B5EF4-FFF2-40B4-BE49-F238E27FC236}">
                <a16:creationId xmlns:a16="http://schemas.microsoft.com/office/drawing/2014/main" id="{0EE37BD6-EA8B-4F67-9CF9-5381DEE17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2636838"/>
            <a:ext cx="4032250" cy="1190625"/>
          </a:xfrm>
          <a:prstGeom prst="rect">
            <a:avLst/>
          </a:prstGeom>
          <a:gradFill rotWithShape="1">
            <a:gsLst>
              <a:gs pos="0">
                <a:schemeClr val="bg2">
                  <a:alpha val="25000"/>
                </a:schemeClr>
              </a:gs>
              <a:gs pos="100000">
                <a:schemeClr val="tx2">
                  <a:alpha val="32001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FF"/>
                </a:solidFill>
              </a:rPr>
              <a:t>7 estados diferentes da matéria e do espírito</a:t>
            </a:r>
            <a:r>
              <a:rPr lang="pt-BR" altLang="pt-BR" sz="1800"/>
              <a:t>, </a:t>
            </a:r>
            <a:r>
              <a:rPr lang="pt-BR" altLang="pt-BR" sz="1800">
                <a:solidFill>
                  <a:srgbClr val="000000"/>
                </a:solidFill>
              </a:rPr>
              <a:t>7 mundos que cada homem, cada humanidade, tem de atravessar em sua evolução</a:t>
            </a:r>
          </a:p>
        </p:txBody>
      </p:sp>
      <p:sp>
        <p:nvSpPr>
          <p:cNvPr id="94214" name="Text Box 6">
            <a:extLst>
              <a:ext uri="{FF2B5EF4-FFF2-40B4-BE49-F238E27FC236}">
                <a16:creationId xmlns:a16="http://schemas.microsoft.com/office/drawing/2014/main" id="{7F8BC06A-EFBD-4A5F-9306-77A8C9979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563" y="4797425"/>
            <a:ext cx="2355850" cy="366713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 u="sng">
                <a:solidFill>
                  <a:srgbClr val="0000FF"/>
                </a:solidFill>
              </a:rPr>
              <a:t>A QUEDA DA ALMA</a:t>
            </a:r>
          </a:p>
        </p:txBody>
      </p:sp>
      <p:sp>
        <p:nvSpPr>
          <p:cNvPr id="94215" name="Text Box 7">
            <a:extLst>
              <a:ext uri="{FF2B5EF4-FFF2-40B4-BE49-F238E27FC236}">
                <a16:creationId xmlns:a16="http://schemas.microsoft.com/office/drawing/2014/main" id="{2CAC5EC8-D794-43D0-BD78-6310DA151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5780088"/>
            <a:ext cx="6359525" cy="396875"/>
          </a:xfrm>
          <a:prstGeom prst="rect">
            <a:avLst/>
          </a:prstGeom>
          <a:solidFill>
            <a:srgbClr val="FFFFCC">
              <a:alpha val="28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t-BR" sz="2000" b="1" u="sng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Alma é filha do Céu e a sua viagem é uma prova</a:t>
            </a:r>
            <a:r>
              <a:rPr lang="pt-BR" b="1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r>
              <a:rPr lang="pt-BR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3" grpId="0" animBg="1"/>
      <p:bldP spid="94214" grpId="0" animBg="1"/>
      <p:bldP spid="9421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8">
            <a:extLst>
              <a:ext uri="{FF2B5EF4-FFF2-40B4-BE49-F238E27FC236}">
                <a16:creationId xmlns:a16="http://schemas.microsoft.com/office/drawing/2014/main" id="{BBC97897-6807-4D24-9170-EF6CF4080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8713787" cy="6456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6258" name="Rectangle 2">
            <a:extLst>
              <a:ext uri="{FF2B5EF4-FFF2-40B4-BE49-F238E27FC236}">
                <a16:creationId xmlns:a16="http://schemas.microsoft.com/office/drawing/2014/main" id="{23B1985D-ABA7-4170-83A4-ADFD1E6BE8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82948" name="Text Box 3">
            <a:extLst>
              <a:ext uri="{FF2B5EF4-FFF2-40B4-BE49-F238E27FC236}">
                <a16:creationId xmlns:a16="http://schemas.microsoft.com/office/drawing/2014/main" id="{E1E5AC2A-6687-4DE5-ABB1-23784C3E0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268413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HERMES</a:t>
            </a:r>
          </a:p>
        </p:txBody>
      </p:sp>
      <p:sp>
        <p:nvSpPr>
          <p:cNvPr id="82949" name="Text Box 4">
            <a:extLst>
              <a:ext uri="{FF2B5EF4-FFF2-40B4-BE49-F238E27FC236}">
                <a16:creationId xmlns:a16="http://schemas.microsoft.com/office/drawing/2014/main" id="{621A0C03-BBCA-4852-AD25-BC5ED49F0F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8513" y="1989138"/>
            <a:ext cx="1784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 u="sng">
                <a:solidFill>
                  <a:srgbClr val="0000FF"/>
                </a:solidFill>
              </a:rPr>
              <a:t>A  ASCENÇÃO</a:t>
            </a:r>
          </a:p>
        </p:txBody>
      </p:sp>
      <p:sp>
        <p:nvSpPr>
          <p:cNvPr id="96261" name="Text Box 5">
            <a:extLst>
              <a:ext uri="{FF2B5EF4-FFF2-40B4-BE49-F238E27FC236}">
                <a16:creationId xmlns:a16="http://schemas.microsoft.com/office/drawing/2014/main" id="{4925F018-34CF-4290-9488-FC8D63E2C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3332163"/>
            <a:ext cx="7416800" cy="1190625"/>
          </a:xfrm>
          <a:prstGeom prst="rect">
            <a:avLst/>
          </a:prstGeom>
          <a:gradFill rotWithShape="1">
            <a:gsLst>
              <a:gs pos="0">
                <a:schemeClr val="bg2">
                  <a:alpha val="27000"/>
                </a:schemeClr>
              </a:gs>
              <a:gs pos="100000">
                <a:schemeClr val="tx2">
                  <a:alpha val="32001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</a:rPr>
              <a:t>Algumas sobem</a:t>
            </a:r>
          </a:p>
          <a:p>
            <a:pPr algn="ctr" eaLnBrk="1" hangingPunct="1"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</a:rPr>
              <a:t>novamente</a:t>
            </a:r>
            <a:r>
              <a:rPr lang="pt-BR"/>
              <a:t> </a:t>
            </a:r>
            <a:r>
              <a:rPr lang="pt-BR" b="1">
                <a:solidFill>
                  <a:srgbClr val="0000FF"/>
                </a:solidFill>
              </a:rPr>
              <a:t>até ao Pai, entre as potências, </a:t>
            </a:r>
            <a:r>
              <a:rPr lang="pt-BR" b="1" u="sng">
                <a:solidFill>
                  <a:srgbClr val="0000FF"/>
                </a:solidFill>
              </a:rPr>
              <a:t>sendo elas mesmas outras potências</a:t>
            </a:r>
            <a:r>
              <a:rPr lang="pt-BR" b="1">
                <a:solidFill>
                  <a:srgbClr val="FFFF66"/>
                </a:solidFill>
              </a:rPr>
              <a:t>.</a:t>
            </a:r>
            <a:r>
              <a:rPr lang="pt-BR"/>
              <a:t> </a:t>
            </a:r>
          </a:p>
          <a:p>
            <a:pPr algn="ctr" eaLnBrk="1" hangingPunct="1"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</a:rPr>
              <a:t>Porque lá, onde tudo termina, tudo começa eternamente.</a:t>
            </a:r>
            <a:r>
              <a:rPr lang="pt-BR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7">
            <a:extLst>
              <a:ext uri="{FF2B5EF4-FFF2-40B4-BE49-F238E27FC236}">
                <a16:creationId xmlns:a16="http://schemas.microsoft.com/office/drawing/2014/main" id="{E6B0D7A5-3E2B-4433-BE5E-139FD3547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32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282" name="Rectangle 2">
            <a:extLst>
              <a:ext uri="{FF2B5EF4-FFF2-40B4-BE49-F238E27FC236}">
                <a16:creationId xmlns:a16="http://schemas.microsoft.com/office/drawing/2014/main" id="{D4639DF9-644C-4EBF-8DCD-54E82229C1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84996" name="Text Box 3">
            <a:extLst>
              <a:ext uri="{FF2B5EF4-FFF2-40B4-BE49-F238E27FC236}">
                <a16:creationId xmlns:a16="http://schemas.microsoft.com/office/drawing/2014/main" id="{A61F8925-9FB5-452F-9BBD-1C9D7DECB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268413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HERMES</a:t>
            </a:r>
          </a:p>
        </p:txBody>
      </p:sp>
      <p:sp>
        <p:nvSpPr>
          <p:cNvPr id="225286" name="Text Box 6">
            <a:extLst>
              <a:ext uri="{FF2B5EF4-FFF2-40B4-BE49-F238E27FC236}">
                <a16:creationId xmlns:a16="http://schemas.microsoft.com/office/drawing/2014/main" id="{E47A095F-DFF5-4AD4-B247-9288F2A7C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4175" y="1196975"/>
            <a:ext cx="2159000" cy="5883275"/>
          </a:xfrm>
          <a:prstGeom prst="rect">
            <a:avLst/>
          </a:prstGeom>
          <a:gradFill rotWithShape="1">
            <a:gsLst>
              <a:gs pos="0">
                <a:schemeClr val="bg2">
                  <a:alpha val="28998"/>
                </a:schemeClr>
              </a:gs>
              <a:gs pos="100000">
                <a:schemeClr val="tx2">
                  <a:alpha val="32001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>
                <a:solidFill>
                  <a:srgbClr val="000000"/>
                </a:solidFill>
              </a:rPr>
              <a:t>Hermes fala, no Livro dos Mortos, à inteligência bruta do homem neófito,</a:t>
            </a:r>
            <a:r>
              <a:rPr lang="pt-BR" altLang="pt-BR" sz="2000"/>
              <a:t> </a:t>
            </a:r>
            <a:r>
              <a:rPr lang="pt-BR" altLang="pt-BR" sz="2000" b="1">
                <a:solidFill>
                  <a:srgbClr val="0000FF"/>
                </a:solidFill>
              </a:rPr>
              <a:t>para que reconheça em si mesmo</a:t>
            </a:r>
            <a:r>
              <a:rPr lang="pt-BR" altLang="pt-BR" sz="2000"/>
              <a:t>, </a:t>
            </a:r>
            <a:r>
              <a:rPr lang="pt-BR" altLang="pt-BR" sz="2000">
                <a:solidFill>
                  <a:srgbClr val="000000"/>
                </a:solidFill>
              </a:rPr>
              <a:t>no seu fundamento, uma</a:t>
            </a:r>
            <a:r>
              <a:rPr lang="pt-BR" altLang="pt-BR" sz="2000"/>
              <a:t> </a:t>
            </a:r>
            <a:r>
              <a:rPr lang="pt-BR" altLang="pt-BR" sz="2000" b="1">
                <a:solidFill>
                  <a:srgbClr val="0000FF"/>
                </a:solidFill>
              </a:rPr>
              <a:t>Centelha Divina</a:t>
            </a:r>
            <a:r>
              <a:rPr lang="pt-BR" altLang="pt-BR" sz="2000">
                <a:solidFill>
                  <a:schemeClr val="accent2"/>
                </a:solidFill>
              </a:rPr>
              <a:t>.</a:t>
            </a:r>
            <a:r>
              <a:rPr lang="pt-BR" altLang="pt-BR" sz="2000"/>
              <a:t> </a:t>
            </a:r>
            <a:r>
              <a:rPr lang="pt-BR" altLang="pt-BR" sz="2000">
                <a:solidFill>
                  <a:srgbClr val="000000"/>
                </a:solidFill>
              </a:rPr>
              <a:t>Esta Centelha, é aquela que, um dia,</a:t>
            </a:r>
            <a:r>
              <a:rPr lang="pt-BR" altLang="pt-BR" sz="2000"/>
              <a:t> </a:t>
            </a:r>
            <a:r>
              <a:rPr lang="pt-BR" altLang="pt-BR" sz="2000" b="1">
                <a:solidFill>
                  <a:srgbClr val="0000FF"/>
                </a:solidFill>
              </a:rPr>
              <a:t>por evolução, brilhará como jamais sol algum poderá brilhar.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2000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225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859F80B9-3BB5-4FF1-AD2F-18A3014740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87043" name="Text Box 3">
            <a:extLst>
              <a:ext uri="{FF2B5EF4-FFF2-40B4-BE49-F238E27FC236}">
                <a16:creationId xmlns:a16="http://schemas.microsoft.com/office/drawing/2014/main" id="{D499F0D4-0608-4286-A16A-6A389861C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268413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HERMES</a:t>
            </a:r>
          </a:p>
        </p:txBody>
      </p:sp>
      <p:sp>
        <p:nvSpPr>
          <p:cNvPr id="87044" name="Text Box 4">
            <a:extLst>
              <a:ext uri="{FF2B5EF4-FFF2-40B4-BE49-F238E27FC236}">
                <a16:creationId xmlns:a16="http://schemas.microsoft.com/office/drawing/2014/main" id="{FEF62DAB-647F-47D3-8961-E81BF0316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287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 u="sng">
                <a:solidFill>
                  <a:srgbClr val="0000FF"/>
                </a:solidFill>
              </a:rPr>
              <a:t>EMANAÇÃO</a:t>
            </a:r>
          </a:p>
        </p:txBody>
      </p:sp>
      <p:sp>
        <p:nvSpPr>
          <p:cNvPr id="98309" name="Text Box 5">
            <a:extLst>
              <a:ext uri="{FF2B5EF4-FFF2-40B4-BE49-F238E27FC236}">
                <a16:creationId xmlns:a16="http://schemas.microsoft.com/office/drawing/2014/main" id="{7E61F975-914B-4F95-85AC-CAAA17E64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276475"/>
            <a:ext cx="4849813" cy="1917700"/>
          </a:xfrm>
          <a:prstGeom prst="rect">
            <a:avLst/>
          </a:prstGeom>
          <a:gradFill rotWithShape="1">
            <a:gsLst>
              <a:gs pos="0">
                <a:schemeClr val="bg2">
                  <a:alpha val="25000"/>
                </a:schemeClr>
              </a:gs>
              <a:gs pos="100000">
                <a:schemeClr val="tx2">
                  <a:alpha val="29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“</a:t>
            </a:r>
            <a:r>
              <a:rPr lang="pt-BR" altLang="pt-BR" sz="2400">
                <a:solidFill>
                  <a:srgbClr val="000000"/>
                </a:solidFill>
              </a:rPr>
              <a:t>Uma única alma, a grande alma do Todo,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>
                <a:solidFill>
                  <a:srgbClr val="000000"/>
                </a:solidFill>
              </a:rPr>
              <a:t>gerou,</a:t>
            </a:r>
            <a:r>
              <a:rPr lang="pt-BR" altLang="pt-BR" sz="2400"/>
              <a:t> </a:t>
            </a:r>
            <a:r>
              <a:rPr lang="pt-BR" altLang="pt-BR" sz="2400" b="1">
                <a:solidFill>
                  <a:srgbClr val="0000FF"/>
                </a:solidFill>
              </a:rPr>
              <a:t>dividindo-se</a:t>
            </a:r>
            <a:r>
              <a:rPr lang="pt-BR" altLang="pt-BR" sz="2400">
                <a:solidFill>
                  <a:srgbClr val="000000"/>
                </a:solidFill>
              </a:rPr>
              <a:t>, todas as almas que se movem no Universo”. </a:t>
            </a:r>
          </a:p>
        </p:txBody>
      </p:sp>
      <p:sp>
        <p:nvSpPr>
          <p:cNvPr id="98311" name="Text Box 7">
            <a:extLst>
              <a:ext uri="{FF2B5EF4-FFF2-40B4-BE49-F238E27FC236}">
                <a16:creationId xmlns:a16="http://schemas.microsoft.com/office/drawing/2014/main" id="{80D1148B-F9D6-42ED-8A8B-BA81E3ECA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157788"/>
            <a:ext cx="3452813" cy="1187450"/>
          </a:xfrm>
          <a:prstGeom prst="rect">
            <a:avLst/>
          </a:prstGeom>
          <a:gradFill rotWithShape="1">
            <a:gsLst>
              <a:gs pos="0">
                <a:schemeClr val="bg2">
                  <a:alpha val="56000"/>
                </a:schemeClr>
              </a:gs>
              <a:gs pos="100000">
                <a:schemeClr val="tx2">
                  <a:alpha val="48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FF"/>
                </a:solidFill>
              </a:rPr>
              <a:t>Homens são deuses mortais e os deuses são homens imortais</a:t>
            </a:r>
          </a:p>
        </p:txBody>
      </p:sp>
      <p:pic>
        <p:nvPicPr>
          <p:cNvPr id="87047" name="Picture 9" descr="ANd9GcSqA7fEA9L4aOgwvVIV-V_ogQ_d6ieoTjGx5VSZyGRgmSBNauRQ">
            <a:extLst>
              <a:ext uri="{FF2B5EF4-FFF2-40B4-BE49-F238E27FC236}">
                <a16:creationId xmlns:a16="http://schemas.microsoft.com/office/drawing/2014/main" id="{33FAE081-040B-42FB-AFD8-D313E094B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2276475"/>
            <a:ext cx="29432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8" name="Picture 11" descr="ANd9GcRCjp8HafgRjfmOMhf_NyXYXYhqDD78bfZW6dqyEEaYBWSky5af">
            <a:extLst>
              <a:ext uri="{FF2B5EF4-FFF2-40B4-BE49-F238E27FC236}">
                <a16:creationId xmlns:a16="http://schemas.microsoft.com/office/drawing/2014/main" id="{F5BBF339-6DF3-40A1-910E-63A104923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163" y="4292600"/>
            <a:ext cx="295275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9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9" grpId="0" animBg="1"/>
      <p:bldP spid="983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28E30753-EAA0-4E51-85CA-3C895811CB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89091" name="Text Box 15">
            <a:extLst>
              <a:ext uri="{FF2B5EF4-FFF2-40B4-BE49-F238E27FC236}">
                <a16:creationId xmlns:a16="http://schemas.microsoft.com/office/drawing/2014/main" id="{173A00CE-B2C7-4BD8-8035-143DC43D9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412875"/>
            <a:ext cx="18716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ORFEU</a:t>
            </a:r>
          </a:p>
        </p:txBody>
      </p:sp>
      <p:sp>
        <p:nvSpPr>
          <p:cNvPr id="114705" name="Text Box 17">
            <a:extLst>
              <a:ext uri="{FF2B5EF4-FFF2-40B4-BE49-F238E27FC236}">
                <a16:creationId xmlns:a16="http://schemas.microsoft.com/office/drawing/2014/main" id="{222E1153-9ABA-430C-B093-491D9E223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8" y="2211388"/>
            <a:ext cx="81375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Muito próximo a época de Moises, séculos antes de HOMERO,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13 séculos antes de JESUS</a:t>
            </a:r>
          </a:p>
        </p:txBody>
      </p:sp>
      <p:sp>
        <p:nvSpPr>
          <p:cNvPr id="114706" name="Text Box 18">
            <a:extLst>
              <a:ext uri="{FF2B5EF4-FFF2-40B4-BE49-F238E27FC236}">
                <a16:creationId xmlns:a16="http://schemas.microsoft.com/office/drawing/2014/main" id="{7500A671-35F4-4D7D-B36C-E4A5E7F7B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413" y="3219450"/>
            <a:ext cx="4189412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Índia  </a:t>
            </a:r>
            <a:r>
              <a:rPr lang="pt-BR" altLang="pt-BR" sz="1800" b="1">
                <a:solidFill>
                  <a:srgbClr val="000000"/>
                </a:solidFill>
                <a:sym typeface="Wingdings" panose="05000000000000000000" pitchFamily="2" charset="2"/>
              </a:rPr>
              <a:t> KALY-YUGA  -    decadência</a:t>
            </a:r>
            <a:endParaRPr lang="pt-BR" altLang="pt-BR" sz="1800" b="1">
              <a:solidFill>
                <a:srgbClr val="000000"/>
              </a:solidFill>
            </a:endParaRPr>
          </a:p>
        </p:txBody>
      </p:sp>
      <p:sp>
        <p:nvSpPr>
          <p:cNvPr id="114707" name="Text Box 19">
            <a:extLst>
              <a:ext uri="{FF2B5EF4-FFF2-40B4-BE49-F238E27FC236}">
                <a16:creationId xmlns:a16="http://schemas.microsoft.com/office/drawing/2014/main" id="{2165F75C-739C-4C67-993F-384F55591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789363"/>
            <a:ext cx="73453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Egito </a:t>
            </a:r>
            <a:r>
              <a:rPr lang="pt-BR" altLang="pt-BR" sz="1800" b="1">
                <a:solidFill>
                  <a:srgbClr val="000000"/>
                </a:solidFill>
                <a:sym typeface="Wingdings" panose="05000000000000000000" pitchFamily="2" charset="2"/>
              </a:rPr>
              <a:t> grande pela ciência de seus sacerdotes e faraós resistia, fechado, à decomposição universal</a:t>
            </a:r>
            <a:endParaRPr lang="pt-BR" altLang="pt-BR" sz="1800" b="1">
              <a:solidFill>
                <a:srgbClr val="000000"/>
              </a:solidFill>
            </a:endParaRPr>
          </a:p>
        </p:txBody>
      </p:sp>
      <p:sp>
        <p:nvSpPr>
          <p:cNvPr id="114708" name="Text Box 20">
            <a:extLst>
              <a:ext uri="{FF2B5EF4-FFF2-40B4-BE49-F238E27FC236}">
                <a16:creationId xmlns:a16="http://schemas.microsoft.com/office/drawing/2014/main" id="{76F87EB6-7F33-4F57-A88F-FD9C1A291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888" y="4581525"/>
            <a:ext cx="9017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Grécia</a:t>
            </a:r>
          </a:p>
        </p:txBody>
      </p:sp>
      <p:sp>
        <p:nvSpPr>
          <p:cNvPr id="114709" name="Text Box 21">
            <a:extLst>
              <a:ext uri="{FF2B5EF4-FFF2-40B4-BE49-F238E27FC236}">
                <a16:creationId xmlns:a16="http://schemas.microsoft.com/office/drawing/2014/main" id="{25D31112-3E91-4041-A0A3-DAB960395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2613" y="4587875"/>
            <a:ext cx="2897187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  <a:sym typeface="Wingdings" panose="05000000000000000000" pitchFamily="2" charset="2"/>
              </a:rPr>
              <a:t>  </a:t>
            </a:r>
            <a:r>
              <a:rPr lang="pt-BR" altLang="pt-BR" sz="1800" b="1">
                <a:solidFill>
                  <a:srgbClr val="000000"/>
                </a:solidFill>
              </a:rPr>
              <a:t>Entreposto comercial</a:t>
            </a:r>
          </a:p>
        </p:txBody>
      </p:sp>
      <p:sp>
        <p:nvSpPr>
          <p:cNvPr id="114710" name="Text Box 22">
            <a:extLst>
              <a:ext uri="{FF2B5EF4-FFF2-40B4-BE49-F238E27FC236}">
                <a16:creationId xmlns:a16="http://schemas.microsoft.com/office/drawing/2014/main" id="{0E94D3CE-4BEA-4791-9260-2A71985EB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588" y="5102225"/>
            <a:ext cx="7272337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à"/>
            </a:pPr>
            <a:r>
              <a:rPr lang="pt-BR" altLang="pt-BR" sz="1800" b="1">
                <a:solidFill>
                  <a:srgbClr val="000000"/>
                </a:solidFill>
              </a:rPr>
              <a:t> Mistura de povos: Raiz: Raça branca Índia, Fenícia, Egito, etc</a:t>
            </a:r>
          </a:p>
        </p:txBody>
      </p:sp>
      <p:sp>
        <p:nvSpPr>
          <p:cNvPr id="114711" name="Text Box 23">
            <a:extLst>
              <a:ext uri="{FF2B5EF4-FFF2-40B4-BE49-F238E27FC236}">
                <a16:creationId xmlns:a16="http://schemas.microsoft.com/office/drawing/2014/main" id="{21232807-0662-4E0D-BDC3-08588189E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5629275"/>
            <a:ext cx="237331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à"/>
            </a:pPr>
            <a:r>
              <a:rPr lang="pt-BR" altLang="pt-BR" sz="1800" b="1">
                <a:solidFill>
                  <a:srgbClr val="000000"/>
                </a:solidFill>
              </a:rPr>
              <a:t> Mistura de cultos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4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4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4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4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4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4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4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705" grpId="0"/>
      <p:bldP spid="114706" grpId="0"/>
      <p:bldP spid="114707" grpId="0"/>
      <p:bldP spid="114708" grpId="0"/>
      <p:bldP spid="114709" grpId="0"/>
      <p:bldP spid="114710" grpId="0"/>
      <p:bldP spid="11471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30">
            <a:extLst>
              <a:ext uri="{FF2B5EF4-FFF2-40B4-BE49-F238E27FC236}">
                <a16:creationId xmlns:a16="http://schemas.microsoft.com/office/drawing/2014/main" id="{98F125C1-92F7-4867-BE95-1C9A7153E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4437063"/>
            <a:ext cx="147955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8786" name="Rectangle 2">
            <a:extLst>
              <a:ext uri="{FF2B5EF4-FFF2-40B4-BE49-F238E27FC236}">
                <a16:creationId xmlns:a16="http://schemas.microsoft.com/office/drawing/2014/main" id="{A08E38ED-7E15-4BDF-B721-5B93D2D47B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91140" name="Text Box 3">
            <a:extLst>
              <a:ext uri="{FF2B5EF4-FFF2-40B4-BE49-F238E27FC236}">
                <a16:creationId xmlns:a16="http://schemas.microsoft.com/office/drawing/2014/main" id="{1A85F9D4-C4F8-46DC-A808-03EC675B57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409700"/>
            <a:ext cx="18716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ORFEU</a:t>
            </a:r>
          </a:p>
        </p:txBody>
      </p:sp>
      <p:sp>
        <p:nvSpPr>
          <p:cNvPr id="118796" name="Text Box 12">
            <a:extLst>
              <a:ext uri="{FF2B5EF4-FFF2-40B4-BE49-F238E27FC236}">
                <a16:creationId xmlns:a16="http://schemas.microsoft.com/office/drawing/2014/main" id="{5F987199-BC9B-49D5-B504-8218E3435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8763" y="2846388"/>
            <a:ext cx="1466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Culto Lunar</a:t>
            </a:r>
          </a:p>
        </p:txBody>
      </p:sp>
      <p:sp>
        <p:nvSpPr>
          <p:cNvPr id="91142" name="Text Box 13">
            <a:extLst>
              <a:ext uri="{FF2B5EF4-FFF2-40B4-BE49-F238E27FC236}">
                <a16:creationId xmlns:a16="http://schemas.microsoft.com/office/drawing/2014/main" id="{3F1E8264-F4AE-4160-8186-29AA08004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2268538"/>
            <a:ext cx="19113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pt-BR" altLang="pt-BR" sz="1800" b="1">
                <a:solidFill>
                  <a:srgbClr val="000000"/>
                </a:solidFill>
              </a:rPr>
              <a:t>Sacerdotisas</a:t>
            </a:r>
          </a:p>
        </p:txBody>
      </p:sp>
      <p:sp>
        <p:nvSpPr>
          <p:cNvPr id="91143" name="Text Box 14">
            <a:extLst>
              <a:ext uri="{FF2B5EF4-FFF2-40B4-BE49-F238E27FC236}">
                <a16:creationId xmlns:a16="http://schemas.microsoft.com/office/drawing/2014/main" id="{C12EFC74-BD9C-4125-957F-4E15BA1A8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2700338"/>
            <a:ext cx="237331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pt-BR" altLang="pt-BR" sz="1800" b="1">
                <a:solidFill>
                  <a:srgbClr val="000000"/>
                </a:solidFill>
              </a:rPr>
              <a:t>inúmeros deuses</a:t>
            </a:r>
          </a:p>
        </p:txBody>
      </p:sp>
      <p:sp>
        <p:nvSpPr>
          <p:cNvPr id="91144" name="Text Box 15">
            <a:extLst>
              <a:ext uri="{FF2B5EF4-FFF2-40B4-BE49-F238E27FC236}">
                <a16:creationId xmlns:a16="http://schemas.microsoft.com/office/drawing/2014/main" id="{764E14DC-9E93-4E1D-975A-A1F4686177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4188" y="3133725"/>
            <a:ext cx="3449637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pt-BR" altLang="pt-BR" sz="1800" b="1">
                <a:solidFill>
                  <a:srgbClr val="000000"/>
                </a:solidFill>
              </a:rPr>
              <a:t>culto noturno nas florestas</a:t>
            </a:r>
          </a:p>
        </p:txBody>
      </p:sp>
      <p:sp>
        <p:nvSpPr>
          <p:cNvPr id="91145" name="Text Box 17">
            <a:extLst>
              <a:ext uri="{FF2B5EF4-FFF2-40B4-BE49-F238E27FC236}">
                <a16:creationId xmlns:a16="http://schemas.microsoft.com/office/drawing/2014/main" id="{44F786CB-BBCE-4158-8F3E-9099766C8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4188" y="3563938"/>
            <a:ext cx="2411412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pt-BR" altLang="pt-BR" sz="1800" b="1">
                <a:solidFill>
                  <a:srgbClr val="000000"/>
                </a:solidFill>
              </a:rPr>
              <a:t>Orgias - bacantes</a:t>
            </a:r>
          </a:p>
        </p:txBody>
      </p:sp>
      <p:sp>
        <p:nvSpPr>
          <p:cNvPr id="91146" name="Text Box 18">
            <a:extLst>
              <a:ext uri="{FF2B5EF4-FFF2-40B4-BE49-F238E27FC236}">
                <a16:creationId xmlns:a16="http://schemas.microsoft.com/office/drawing/2014/main" id="{C32D6DA1-2E0B-4FF0-80B6-F57CB76E4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2638" y="2924175"/>
            <a:ext cx="1365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FF0000"/>
                </a:solidFill>
              </a:rPr>
              <a:t>Touro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FF0000"/>
                </a:solidFill>
              </a:rPr>
              <a:t>encenação</a:t>
            </a:r>
          </a:p>
        </p:txBody>
      </p:sp>
      <p:sp>
        <p:nvSpPr>
          <p:cNvPr id="91147" name="Line 20">
            <a:extLst>
              <a:ext uri="{FF2B5EF4-FFF2-40B4-BE49-F238E27FC236}">
                <a16:creationId xmlns:a16="http://schemas.microsoft.com/office/drawing/2014/main" id="{872DEA25-8021-4166-ADAD-4A34D649AB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84888" y="3213100"/>
            <a:ext cx="1008062" cy="647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1148" name="Line 21">
            <a:extLst>
              <a:ext uri="{FF2B5EF4-FFF2-40B4-BE49-F238E27FC236}">
                <a16:creationId xmlns:a16="http://schemas.microsoft.com/office/drawing/2014/main" id="{1D31BE9A-F19E-47CC-8A8F-05A0DDCC7C20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420938"/>
            <a:ext cx="1225550" cy="7207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18806" name="Text Box 22">
            <a:extLst>
              <a:ext uri="{FF2B5EF4-FFF2-40B4-BE49-F238E27FC236}">
                <a16:creationId xmlns:a16="http://schemas.microsoft.com/office/drawing/2014/main" id="{9A305771-FAE8-4A7E-BE9E-667903DC6B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4800" y="4941888"/>
            <a:ext cx="1403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Culto Solar</a:t>
            </a:r>
          </a:p>
        </p:txBody>
      </p:sp>
      <p:sp>
        <p:nvSpPr>
          <p:cNvPr id="118807" name="Text Box 23">
            <a:extLst>
              <a:ext uri="{FF2B5EF4-FFF2-40B4-BE49-F238E27FC236}">
                <a16:creationId xmlns:a16="http://schemas.microsoft.com/office/drawing/2014/main" id="{E1064F06-5014-4F2F-AE4A-D887533F4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2763" y="4371975"/>
            <a:ext cx="1719262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pt-BR" altLang="pt-BR" sz="1800" b="1">
                <a:solidFill>
                  <a:srgbClr val="000000"/>
                </a:solidFill>
              </a:rPr>
              <a:t>Sacerdotes</a:t>
            </a:r>
          </a:p>
        </p:txBody>
      </p:sp>
      <p:sp>
        <p:nvSpPr>
          <p:cNvPr id="118808" name="Text Box 24">
            <a:extLst>
              <a:ext uri="{FF2B5EF4-FFF2-40B4-BE49-F238E27FC236}">
                <a16:creationId xmlns:a16="http://schemas.microsoft.com/office/drawing/2014/main" id="{9DD6D3CC-7C8F-4D47-8250-F74BBF520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4803775"/>
            <a:ext cx="29622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pt-BR" altLang="pt-BR" sz="1800" b="1">
                <a:solidFill>
                  <a:srgbClr val="000000"/>
                </a:solidFill>
              </a:rPr>
              <a:t>deuses cosmogônicos</a:t>
            </a:r>
          </a:p>
        </p:txBody>
      </p:sp>
      <p:sp>
        <p:nvSpPr>
          <p:cNvPr id="118809" name="Text Box 25">
            <a:extLst>
              <a:ext uri="{FF2B5EF4-FFF2-40B4-BE49-F238E27FC236}">
                <a16:creationId xmlns:a16="http://schemas.microsoft.com/office/drawing/2014/main" id="{703BFF72-BE16-4331-8306-204658022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4025" y="5235575"/>
            <a:ext cx="35655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pt-BR" altLang="pt-BR" sz="1800" b="1">
                <a:solidFill>
                  <a:srgbClr val="000000"/>
                </a:solidFill>
              </a:rPr>
              <a:t>culto diurno nas montanhas</a:t>
            </a:r>
          </a:p>
        </p:txBody>
      </p:sp>
      <p:sp>
        <p:nvSpPr>
          <p:cNvPr id="118810" name="Text Box 26">
            <a:extLst>
              <a:ext uri="{FF2B5EF4-FFF2-40B4-BE49-F238E27FC236}">
                <a16:creationId xmlns:a16="http://schemas.microsoft.com/office/drawing/2014/main" id="{602A3ACB-93D3-419C-B144-412094082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5589588"/>
            <a:ext cx="17827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pt-BR" altLang="pt-BR" sz="1800" b="1">
                <a:solidFill>
                  <a:srgbClr val="000000"/>
                </a:solidFill>
              </a:rPr>
              <a:t>leis severas</a:t>
            </a:r>
          </a:p>
        </p:txBody>
      </p:sp>
      <p:sp>
        <p:nvSpPr>
          <p:cNvPr id="118811" name="Text Box 27">
            <a:extLst>
              <a:ext uri="{FF2B5EF4-FFF2-40B4-BE49-F238E27FC236}">
                <a16:creationId xmlns:a16="http://schemas.microsoft.com/office/drawing/2014/main" id="{2C952268-EF69-4D92-9B8C-018FAD88E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7100" y="5013325"/>
            <a:ext cx="1238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FF0000"/>
                </a:solidFill>
              </a:rPr>
              <a:t>Carneiro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FF0000"/>
                </a:solidFill>
              </a:rPr>
              <a:t>revelação</a:t>
            </a:r>
          </a:p>
        </p:txBody>
      </p:sp>
      <p:sp>
        <p:nvSpPr>
          <p:cNvPr id="118812" name="Line 28">
            <a:extLst>
              <a:ext uri="{FF2B5EF4-FFF2-40B4-BE49-F238E27FC236}">
                <a16:creationId xmlns:a16="http://schemas.microsoft.com/office/drawing/2014/main" id="{B7E33AE0-0C0D-4B0E-9E28-FD4005336A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27763" y="5300663"/>
            <a:ext cx="1008062" cy="647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18813" name="Line 29">
            <a:extLst>
              <a:ext uri="{FF2B5EF4-FFF2-40B4-BE49-F238E27FC236}">
                <a16:creationId xmlns:a16="http://schemas.microsoft.com/office/drawing/2014/main" id="{D1ED77E0-FAAA-49C7-B7BB-D5A279650F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1863" y="4508500"/>
            <a:ext cx="1225550" cy="7207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91157" name="Picture 31">
            <a:extLst>
              <a:ext uri="{FF2B5EF4-FFF2-40B4-BE49-F238E27FC236}">
                <a16:creationId xmlns:a16="http://schemas.microsoft.com/office/drawing/2014/main" id="{D6BB08EE-341E-4C2D-BE09-7AB36F8F9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2276475"/>
            <a:ext cx="1366837" cy="136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8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8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8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8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8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8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8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8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8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8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8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8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8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8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8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8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8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8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8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8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8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8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8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8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8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96" grpId="0"/>
      <p:bldP spid="118806" grpId="0"/>
      <p:bldP spid="118807" grpId="0"/>
      <p:bldP spid="118808" grpId="0"/>
      <p:bldP spid="118809" grpId="0"/>
      <p:bldP spid="118810" grpId="0"/>
      <p:bldP spid="11881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020654AB-A666-481E-87D4-BCB506CB59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93187" name="Text Box 3">
            <a:extLst>
              <a:ext uri="{FF2B5EF4-FFF2-40B4-BE49-F238E27FC236}">
                <a16:creationId xmlns:a16="http://schemas.microsoft.com/office/drawing/2014/main" id="{8526FD60-9900-4464-8890-6BD57CC4B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409700"/>
            <a:ext cx="18716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ORFEU</a:t>
            </a:r>
          </a:p>
        </p:txBody>
      </p:sp>
      <p:sp>
        <p:nvSpPr>
          <p:cNvPr id="120852" name="Text Box 20">
            <a:extLst>
              <a:ext uri="{FF2B5EF4-FFF2-40B4-BE49-F238E27FC236}">
                <a16:creationId xmlns:a16="http://schemas.microsoft.com/office/drawing/2014/main" id="{15251EE6-9510-4186-ABCC-D99F4E35B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1963738"/>
            <a:ext cx="3876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Iniciação em Mênfis – no Egito</a:t>
            </a:r>
          </a:p>
        </p:txBody>
      </p:sp>
      <p:sp>
        <p:nvSpPr>
          <p:cNvPr id="120853" name="Text Box 21">
            <a:extLst>
              <a:ext uri="{FF2B5EF4-FFF2-40B4-BE49-F238E27FC236}">
                <a16:creationId xmlns:a16="http://schemas.microsoft.com/office/drawing/2014/main" id="{0AAA4BB0-DFFC-49EC-879F-4A5DA35EB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6275" y="2324100"/>
            <a:ext cx="21605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Sumo sacerdote</a:t>
            </a:r>
          </a:p>
        </p:txBody>
      </p:sp>
      <p:sp>
        <p:nvSpPr>
          <p:cNvPr id="120854" name="Text Box 22">
            <a:extLst>
              <a:ext uri="{FF2B5EF4-FFF2-40B4-BE49-F238E27FC236}">
                <a16:creationId xmlns:a16="http://schemas.microsoft.com/office/drawing/2014/main" id="{82C779BE-04F7-40A9-891D-01174CC1F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827338"/>
            <a:ext cx="28590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pt-BR" altLang="pt-BR" sz="2000" b="1">
                <a:solidFill>
                  <a:srgbClr val="000000"/>
                </a:solidFill>
              </a:rPr>
              <a:t>Guerra às bacantes</a:t>
            </a:r>
          </a:p>
        </p:txBody>
      </p:sp>
      <p:sp>
        <p:nvSpPr>
          <p:cNvPr id="120855" name="Text Box 23">
            <a:extLst>
              <a:ext uri="{FF2B5EF4-FFF2-40B4-BE49-F238E27FC236}">
                <a16:creationId xmlns:a16="http://schemas.microsoft.com/office/drawing/2014/main" id="{297CC05E-9FBB-4A8E-8A0C-B10A844F5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187700"/>
            <a:ext cx="32400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pt-BR" altLang="pt-BR" sz="2000" b="1">
                <a:solidFill>
                  <a:srgbClr val="000000"/>
                </a:solidFill>
              </a:rPr>
              <a:t>Restaura o Culto Solar</a:t>
            </a:r>
          </a:p>
        </p:txBody>
      </p:sp>
      <p:sp>
        <p:nvSpPr>
          <p:cNvPr id="120856" name="Text Box 24">
            <a:extLst>
              <a:ext uri="{FF2B5EF4-FFF2-40B4-BE49-F238E27FC236}">
                <a16:creationId xmlns:a16="http://schemas.microsoft.com/office/drawing/2014/main" id="{2AF526C5-61E9-475D-9B03-9598D3396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644900"/>
            <a:ext cx="7613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pt-BR" altLang="pt-BR" sz="2000" b="1">
                <a:solidFill>
                  <a:srgbClr val="000000"/>
                </a:solidFill>
              </a:rPr>
              <a:t>Conselho dos Anfictiões –sacerdotes, guardiães da justiça</a:t>
            </a:r>
          </a:p>
        </p:txBody>
      </p:sp>
      <p:sp>
        <p:nvSpPr>
          <p:cNvPr id="120857" name="Text Box 25">
            <a:extLst>
              <a:ext uri="{FF2B5EF4-FFF2-40B4-BE49-F238E27FC236}">
                <a16:creationId xmlns:a16="http://schemas.microsoft.com/office/drawing/2014/main" id="{562AF6C4-F9C5-4E78-BEAD-58B948E46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724400"/>
            <a:ext cx="59229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pt-BR" altLang="pt-BR" sz="2000" b="1">
                <a:solidFill>
                  <a:srgbClr val="000000"/>
                </a:solidFill>
              </a:rPr>
              <a:t>Institui os mistérios </a:t>
            </a:r>
            <a:r>
              <a:rPr lang="pt-BR" altLang="pt-BR" sz="2000" b="1">
                <a:solidFill>
                  <a:srgbClr val="000000"/>
                </a:solidFill>
                <a:sym typeface="Wingdings" panose="05000000000000000000" pitchFamily="2" charset="2"/>
              </a:rPr>
              <a:t> Iniciação dramatizada</a:t>
            </a:r>
            <a:endParaRPr lang="pt-BR" altLang="pt-BR" sz="2000" b="1">
              <a:solidFill>
                <a:srgbClr val="000000"/>
              </a:solidFill>
            </a:endParaRPr>
          </a:p>
        </p:txBody>
      </p:sp>
      <p:sp>
        <p:nvSpPr>
          <p:cNvPr id="120858" name="Text Box 26">
            <a:extLst>
              <a:ext uri="{FF2B5EF4-FFF2-40B4-BE49-F238E27FC236}">
                <a16:creationId xmlns:a16="http://schemas.microsoft.com/office/drawing/2014/main" id="{05A43FC2-1CF7-4169-919F-977EA8867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195763"/>
            <a:ext cx="23653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pt-BR" altLang="pt-BR" sz="2000" b="1">
                <a:solidFill>
                  <a:srgbClr val="000000"/>
                </a:solidFill>
              </a:rPr>
              <a:t>Unidade social </a:t>
            </a:r>
          </a:p>
        </p:txBody>
      </p:sp>
      <p:sp>
        <p:nvSpPr>
          <p:cNvPr id="120859" name="Text Box 27">
            <a:extLst>
              <a:ext uri="{FF2B5EF4-FFF2-40B4-BE49-F238E27FC236}">
                <a16:creationId xmlns:a16="http://schemas.microsoft.com/office/drawing/2014/main" id="{F431A664-7DD3-48CA-BC15-9911EAB7E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229225"/>
            <a:ext cx="8964612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Pérsefone </a:t>
            </a:r>
            <a:r>
              <a:rPr lang="pt-BR" altLang="pt-BR" sz="2000" b="1">
                <a:solidFill>
                  <a:srgbClr val="000000"/>
                </a:solidFill>
                <a:sym typeface="Wingdings" panose="05000000000000000000" pitchFamily="2" charset="2"/>
              </a:rPr>
              <a:t> bordadeira  caos 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  <a:sym typeface="Wingdings" panose="05000000000000000000" pitchFamily="2" charset="2"/>
              </a:rPr>
              <a:t>Filha dos deuses, há nos abismos emoções que o céu ignora.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FF0000"/>
                </a:solidFill>
                <a:sym typeface="Wingdings" panose="05000000000000000000" pitchFamily="2" charset="2"/>
              </a:rPr>
              <a:t>Mas quem não atravessou a terra e os infernos não compreende o céu.</a:t>
            </a:r>
            <a:endParaRPr lang="pt-BR" altLang="pt-BR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0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20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0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20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20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0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20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20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52" grpId="0"/>
      <p:bldP spid="120853" grpId="0"/>
      <p:bldP spid="120854" grpId="0"/>
      <p:bldP spid="120855" grpId="0"/>
      <p:bldP spid="120856" grpId="0"/>
      <p:bldP spid="120857" grpId="0"/>
      <p:bldP spid="120858" grpId="0"/>
      <p:bldP spid="12085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A0102477-50C2-4D00-87E4-708E8750FF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95235" name="Text Box 3">
            <a:extLst>
              <a:ext uri="{FF2B5EF4-FFF2-40B4-BE49-F238E27FC236}">
                <a16:creationId xmlns:a16="http://schemas.microsoft.com/office/drawing/2014/main" id="{53650FBC-37A7-4425-AA0E-1F7933688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409700"/>
            <a:ext cx="18716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ORFEU</a:t>
            </a:r>
          </a:p>
        </p:txBody>
      </p:sp>
      <p:sp>
        <p:nvSpPr>
          <p:cNvPr id="95236" name="Text Box 4">
            <a:extLst>
              <a:ext uri="{FF2B5EF4-FFF2-40B4-BE49-F238E27FC236}">
                <a16:creationId xmlns:a16="http://schemas.microsoft.com/office/drawing/2014/main" id="{DD1CB6AC-EAD8-4003-897F-F9459FA4B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2054225"/>
            <a:ext cx="1047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/>
              <a:t>Doutrina</a:t>
            </a:r>
          </a:p>
        </p:txBody>
      </p:sp>
      <p:sp>
        <p:nvSpPr>
          <p:cNvPr id="95237" name="Text Box 11">
            <a:extLst>
              <a:ext uri="{FF2B5EF4-FFF2-40B4-BE49-F238E27FC236}">
                <a16:creationId xmlns:a16="http://schemas.microsoft.com/office/drawing/2014/main" id="{8D66D3A7-EF6D-4C5B-8A0B-6F76878E1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5" y="2439988"/>
            <a:ext cx="1031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 u="sng">
                <a:solidFill>
                  <a:srgbClr val="000000"/>
                </a:solidFill>
              </a:rPr>
              <a:t>DEUS</a:t>
            </a:r>
          </a:p>
        </p:txBody>
      </p:sp>
      <p:sp>
        <p:nvSpPr>
          <p:cNvPr id="122892" name="Text Box 12" descr="Gotas">
            <a:extLst>
              <a:ext uri="{FF2B5EF4-FFF2-40B4-BE49-F238E27FC236}">
                <a16:creationId xmlns:a16="http://schemas.microsoft.com/office/drawing/2014/main" id="{15AEC2E8-83AC-4AA8-9013-B39807EF9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924175"/>
            <a:ext cx="7993062" cy="3416300"/>
          </a:xfrm>
          <a:prstGeom prst="rect">
            <a:avLst/>
          </a:prstGeom>
          <a:blipFill dpi="0" rotWithShape="1">
            <a:blip r:embed="rId4">
              <a:alphaModFix amt="27000"/>
            </a:blip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“Vou</a:t>
            </a:r>
            <a:r>
              <a:rPr lang="pt-BR" altLang="pt-BR" sz="1800" b="1" u="sng">
                <a:solidFill>
                  <a:srgbClr val="000000"/>
                </a:solidFill>
              </a:rPr>
              <a:t> revelar-te</a:t>
            </a:r>
            <a:r>
              <a:rPr lang="pt-BR" altLang="pt-BR" sz="1800" b="1">
                <a:solidFill>
                  <a:srgbClr val="000000"/>
                </a:solidFill>
              </a:rPr>
              <a:t> o segredo dos mundos, a alma da natureza, 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 u="sng">
                <a:solidFill>
                  <a:srgbClr val="000000"/>
                </a:solidFill>
              </a:rPr>
              <a:t>essência de Deus</a:t>
            </a:r>
            <a:r>
              <a:rPr lang="pt-BR" altLang="pt-BR" sz="1800" b="1">
                <a:solidFill>
                  <a:srgbClr val="000000"/>
                </a:solidFill>
              </a:rPr>
              <a:t>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Escuta primeiro o grande arcano</a:t>
            </a:r>
            <a:r>
              <a:rPr lang="pt-BR" altLang="pt-BR" sz="1800" b="1"/>
              <a:t>. </a:t>
            </a:r>
            <a:r>
              <a:rPr lang="pt-BR" altLang="pt-BR" sz="1800" b="1">
                <a:solidFill>
                  <a:srgbClr val="FF0000"/>
                </a:solidFill>
              </a:rPr>
              <a:t>Um </a:t>
            </a:r>
            <a:r>
              <a:rPr lang="pt-BR" altLang="pt-BR" sz="1800" b="1" u="sng">
                <a:solidFill>
                  <a:srgbClr val="FF0000"/>
                </a:solidFill>
              </a:rPr>
              <a:t>único ser</a:t>
            </a:r>
            <a:r>
              <a:rPr lang="pt-BR" altLang="pt-BR" sz="1800" b="1">
                <a:solidFill>
                  <a:srgbClr val="FF0000"/>
                </a:solidFill>
              </a:rPr>
              <a:t> reina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no céu profundo e no abismo da terra, Zeus trovejante, Zeus etéreo.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Ele é o conselho profundo, o ódio poderoso e o amor delicioso.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Ele é o Grande Demiurgo.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 b="1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Ele </a:t>
            </a:r>
            <a:r>
              <a:rPr lang="pt-BR" altLang="pt-BR" sz="1800" b="1" u="sng">
                <a:solidFill>
                  <a:srgbClr val="000000"/>
                </a:solidFill>
              </a:rPr>
              <a:t>reina nas</a:t>
            </a:r>
            <a:r>
              <a:rPr lang="pt-BR" altLang="pt-BR" sz="1800" b="1" u="sng"/>
              <a:t> </a:t>
            </a:r>
            <a:r>
              <a:rPr lang="pt-BR" altLang="pt-BR" sz="1800" b="1" u="sng">
                <a:solidFill>
                  <a:srgbClr val="FF0000"/>
                </a:solidFill>
              </a:rPr>
              <a:t>profundezas da terra e nas alturas do céu</a:t>
            </a:r>
            <a:r>
              <a:rPr lang="pt-BR" altLang="pt-BR" sz="1800" b="1"/>
              <a:t> </a:t>
            </a:r>
            <a:r>
              <a:rPr lang="pt-BR" altLang="pt-BR" sz="1800" b="1">
                <a:solidFill>
                  <a:srgbClr val="000000"/>
                </a:solidFill>
              </a:rPr>
              <a:t>estrelado: sopro das coisas</a:t>
            </a:r>
            <a:r>
              <a:rPr lang="pt-BR" altLang="pt-BR" sz="1800" b="1"/>
              <a:t>, </a:t>
            </a:r>
            <a:r>
              <a:rPr lang="pt-BR" altLang="pt-BR" sz="1800" b="1" u="sng">
                <a:solidFill>
                  <a:srgbClr val="FF0000"/>
                </a:solidFill>
              </a:rPr>
              <a:t>fogo indômito, macho e fêmea</a:t>
            </a:r>
            <a:r>
              <a:rPr lang="pt-BR" altLang="pt-BR" sz="1800" b="1">
                <a:solidFill>
                  <a:srgbClr val="000000"/>
                </a:solidFill>
              </a:rPr>
              <a:t>, um Rei, um Poder, um Deus, um grande Mestre.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>
            <a:extLst>
              <a:ext uri="{FF2B5EF4-FFF2-40B4-BE49-F238E27FC236}">
                <a16:creationId xmlns:a16="http://schemas.microsoft.com/office/drawing/2014/main" id="{ABE81C6D-020A-422D-8FE7-6F1606610C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97283" name="Text Box 3">
            <a:extLst>
              <a:ext uri="{FF2B5EF4-FFF2-40B4-BE49-F238E27FC236}">
                <a16:creationId xmlns:a16="http://schemas.microsoft.com/office/drawing/2014/main" id="{52CF3404-87E8-4574-B1D6-8DAA25ED1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409700"/>
            <a:ext cx="18716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ORFEU</a:t>
            </a:r>
          </a:p>
        </p:txBody>
      </p:sp>
      <p:sp>
        <p:nvSpPr>
          <p:cNvPr id="97284" name="Text Box 4">
            <a:extLst>
              <a:ext uri="{FF2B5EF4-FFF2-40B4-BE49-F238E27FC236}">
                <a16:creationId xmlns:a16="http://schemas.microsoft.com/office/drawing/2014/main" id="{9BE65619-243F-4D5F-A902-7E65186D4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2054225"/>
            <a:ext cx="1047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/>
              <a:t>Doutrina</a:t>
            </a:r>
          </a:p>
        </p:txBody>
      </p:sp>
      <p:sp>
        <p:nvSpPr>
          <p:cNvPr id="97285" name="Text Box 5">
            <a:extLst>
              <a:ext uri="{FF2B5EF4-FFF2-40B4-BE49-F238E27FC236}">
                <a16:creationId xmlns:a16="http://schemas.microsoft.com/office/drawing/2014/main" id="{22C091A9-42AF-457F-9479-58C99B5D8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349500"/>
            <a:ext cx="396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EMANAÇÃO / “</a:t>
            </a:r>
            <a:r>
              <a:rPr lang="pt-BR" altLang="pt-BR" sz="2400" b="1" u="sng">
                <a:solidFill>
                  <a:srgbClr val="000000"/>
                </a:solidFill>
              </a:rPr>
              <a:t>CRIAÇÃO</a:t>
            </a:r>
            <a:r>
              <a:rPr lang="pt-BR" altLang="pt-BR" sz="2400" b="1">
                <a:solidFill>
                  <a:srgbClr val="000000"/>
                </a:solidFill>
              </a:rPr>
              <a:t>”</a:t>
            </a:r>
          </a:p>
        </p:txBody>
      </p:sp>
      <p:sp>
        <p:nvSpPr>
          <p:cNvPr id="129031" name="Text Box 7" descr="Gotas">
            <a:extLst>
              <a:ext uri="{FF2B5EF4-FFF2-40B4-BE49-F238E27FC236}">
                <a16:creationId xmlns:a16="http://schemas.microsoft.com/office/drawing/2014/main" id="{29F70163-0AEB-487D-BF01-26F5B79E7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781300"/>
            <a:ext cx="7829550" cy="2554288"/>
          </a:xfrm>
          <a:prstGeom prst="rect">
            <a:avLst/>
          </a:prstGeom>
          <a:blipFill dpi="0" rotWithShape="1">
            <a:blip r:embed="rId4">
              <a:alphaModFix amt="25000"/>
            </a:blip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“Júpiter é</a:t>
            </a:r>
            <a:r>
              <a:rPr lang="pt-BR" altLang="pt-BR" sz="2000" b="1"/>
              <a:t> </a:t>
            </a:r>
            <a:r>
              <a:rPr lang="pt-BR" altLang="pt-BR" sz="2000" b="1">
                <a:solidFill>
                  <a:srgbClr val="FF0000"/>
                </a:solidFill>
              </a:rPr>
              <a:t>o </a:t>
            </a:r>
            <a:r>
              <a:rPr lang="pt-BR" altLang="pt-BR" sz="2000" b="1" u="sng">
                <a:solidFill>
                  <a:srgbClr val="FF0000"/>
                </a:solidFill>
              </a:rPr>
              <a:t>esposo</a:t>
            </a:r>
            <a:r>
              <a:rPr lang="pt-BR" altLang="pt-BR" sz="2000" b="1">
                <a:solidFill>
                  <a:srgbClr val="FF0000"/>
                </a:solidFill>
              </a:rPr>
              <a:t> e a </a:t>
            </a:r>
            <a:r>
              <a:rPr lang="pt-BR" altLang="pt-BR" sz="2000" b="1" u="sng">
                <a:solidFill>
                  <a:srgbClr val="FF0000"/>
                </a:solidFill>
              </a:rPr>
              <a:t>esposa</a:t>
            </a:r>
            <a:r>
              <a:rPr lang="pt-BR" altLang="pt-BR" sz="2000" b="1"/>
              <a:t> </a:t>
            </a:r>
            <a:r>
              <a:rPr lang="pt-BR" altLang="pt-BR" sz="2000" b="1">
                <a:solidFill>
                  <a:srgbClr val="000000"/>
                </a:solidFill>
              </a:rPr>
              <a:t>divina, Homem e Mulher, Pai e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Mãe. De seu matrimônio sagrado, de suas núpcias eternas saem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incessantemente o</a:t>
            </a:r>
            <a:r>
              <a:rPr lang="pt-BR" altLang="pt-BR" sz="2000" b="1"/>
              <a:t> </a:t>
            </a:r>
            <a:r>
              <a:rPr lang="pt-BR" altLang="pt-BR" sz="2000" b="1" u="sng">
                <a:solidFill>
                  <a:srgbClr val="FF0000"/>
                </a:solidFill>
              </a:rPr>
              <a:t>Fogo</a:t>
            </a:r>
            <a:r>
              <a:rPr lang="pt-BR" altLang="pt-BR" sz="2000" b="1">
                <a:solidFill>
                  <a:srgbClr val="FF0000"/>
                </a:solidFill>
              </a:rPr>
              <a:t> e a </a:t>
            </a:r>
            <a:r>
              <a:rPr lang="pt-BR" altLang="pt-BR" sz="2000" b="1" u="sng">
                <a:solidFill>
                  <a:srgbClr val="FF0000"/>
                </a:solidFill>
              </a:rPr>
              <a:t>Água</a:t>
            </a:r>
            <a:r>
              <a:rPr lang="pt-BR" altLang="pt-BR" sz="2000" b="1">
                <a:solidFill>
                  <a:srgbClr val="FF0000"/>
                </a:solidFill>
              </a:rPr>
              <a:t>,</a:t>
            </a:r>
            <a:r>
              <a:rPr lang="pt-BR" altLang="pt-BR" sz="2000" b="1"/>
              <a:t> </a:t>
            </a:r>
            <a:r>
              <a:rPr lang="pt-BR" altLang="pt-BR" sz="2000" b="1">
                <a:solidFill>
                  <a:srgbClr val="000000"/>
                </a:solidFill>
              </a:rPr>
              <a:t>a Terra e o Éter, a Noite e o Dia, os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Altivos Titãs, os Deuses imutáveis e a </a:t>
            </a:r>
            <a:r>
              <a:rPr lang="pt-BR" altLang="pt-BR" sz="2000" b="1">
                <a:solidFill>
                  <a:srgbClr val="FF0000"/>
                </a:solidFill>
              </a:rPr>
              <a:t>flutuante semente dos homens.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2000" b="1">
              <a:solidFill>
                <a:srgbClr val="FF0000"/>
              </a:solidFill>
            </a:endParaRPr>
          </a:p>
        </p:txBody>
      </p:sp>
      <p:sp>
        <p:nvSpPr>
          <p:cNvPr id="129032" name="Text Box 8" descr="Gotas">
            <a:extLst>
              <a:ext uri="{FF2B5EF4-FFF2-40B4-BE49-F238E27FC236}">
                <a16:creationId xmlns:a16="http://schemas.microsoft.com/office/drawing/2014/main" id="{FDEBD151-7832-4BDC-BF48-D4AC1DB71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465763"/>
            <a:ext cx="7848600" cy="1006475"/>
          </a:xfrm>
          <a:prstGeom prst="rect">
            <a:avLst/>
          </a:prstGeom>
          <a:blipFill dpi="0" rotWithShape="1">
            <a:blip r:embed="rId4">
              <a:alphaModFix amt="29000"/>
            </a:blip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“</a:t>
            </a:r>
            <a:r>
              <a:rPr lang="pt-BR" altLang="pt-BR" sz="2000" b="1">
                <a:solidFill>
                  <a:srgbClr val="FF0000"/>
                </a:solidFill>
              </a:rPr>
              <a:t>Deus é uno</a:t>
            </a:r>
            <a:r>
              <a:rPr lang="pt-BR" altLang="pt-BR" sz="2000" b="1">
                <a:solidFill>
                  <a:srgbClr val="000000"/>
                </a:solidFill>
              </a:rPr>
              <a:t>, sempre semelhante a Ele mesmo.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Reina em toda a parte. Mas, os deuses são inúmeros e diversos, pois a divindade é eterna e infinita”.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9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9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31" grpId="0" animBg="1"/>
      <p:bldP spid="12903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>
            <a:extLst>
              <a:ext uri="{FF2B5EF4-FFF2-40B4-BE49-F238E27FC236}">
                <a16:creationId xmlns:a16="http://schemas.microsoft.com/office/drawing/2014/main" id="{69C7E361-34B1-45B0-99DC-A995CC5FEB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99331" name="Text Box 3">
            <a:extLst>
              <a:ext uri="{FF2B5EF4-FFF2-40B4-BE49-F238E27FC236}">
                <a16:creationId xmlns:a16="http://schemas.microsoft.com/office/drawing/2014/main" id="{71E1411C-ACDB-4921-89A7-536698EDB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409700"/>
            <a:ext cx="18716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ORFEU</a:t>
            </a:r>
          </a:p>
        </p:txBody>
      </p:sp>
      <p:sp>
        <p:nvSpPr>
          <p:cNvPr id="99332" name="Text Box 4">
            <a:extLst>
              <a:ext uri="{FF2B5EF4-FFF2-40B4-BE49-F238E27FC236}">
                <a16:creationId xmlns:a16="http://schemas.microsoft.com/office/drawing/2014/main" id="{67B382A6-D04A-498C-BA5A-1A00E9E1E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2054225"/>
            <a:ext cx="1047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/>
              <a:t>Doutrina</a:t>
            </a:r>
          </a:p>
        </p:txBody>
      </p:sp>
      <p:sp>
        <p:nvSpPr>
          <p:cNvPr id="99333" name="Text Box 5">
            <a:extLst>
              <a:ext uri="{FF2B5EF4-FFF2-40B4-BE49-F238E27FC236}">
                <a16:creationId xmlns:a16="http://schemas.microsoft.com/office/drawing/2014/main" id="{2B427785-C53F-4757-8CAD-9A5A8E447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663" y="2276475"/>
            <a:ext cx="27606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u="sng">
                <a:solidFill>
                  <a:srgbClr val="000000"/>
                </a:solidFill>
              </a:rPr>
              <a:t>REENCARNAÇÃO</a:t>
            </a:r>
          </a:p>
        </p:txBody>
      </p:sp>
      <p:sp>
        <p:nvSpPr>
          <p:cNvPr id="124934" name="Text Box 6" descr="Gotas">
            <a:extLst>
              <a:ext uri="{FF2B5EF4-FFF2-40B4-BE49-F238E27FC236}">
                <a16:creationId xmlns:a16="http://schemas.microsoft.com/office/drawing/2014/main" id="{4793A63F-9D03-486B-8005-DD90F1378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971800"/>
            <a:ext cx="8689975" cy="1311275"/>
          </a:xfrm>
          <a:prstGeom prst="rect">
            <a:avLst/>
          </a:prstGeom>
          <a:blipFill dpi="0" rotWithShape="1">
            <a:blip r:embed="rId4">
              <a:alphaModFix amt="27000"/>
            </a:blip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>
                <a:solidFill>
                  <a:srgbClr val="000000"/>
                </a:solidFill>
              </a:rPr>
              <a:t>Quando as almas voltam para a luz, elas trazem, como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u="sng">
                <a:solidFill>
                  <a:srgbClr val="000000"/>
                </a:solidFill>
              </a:rPr>
              <a:t>manchas horrendas</a:t>
            </a:r>
            <a:r>
              <a:rPr lang="pt-BR" altLang="pt-BR" sz="2000">
                <a:solidFill>
                  <a:srgbClr val="000000"/>
                </a:solidFill>
              </a:rPr>
              <a:t> sobre o seu corpo sideral, todas as faltas de sua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>
                <a:solidFill>
                  <a:srgbClr val="000000"/>
                </a:solidFill>
              </a:rPr>
              <a:t>vida... E, para </a:t>
            </a:r>
            <a:r>
              <a:rPr lang="pt-BR" altLang="pt-BR" sz="2000" u="sng">
                <a:solidFill>
                  <a:srgbClr val="000000"/>
                </a:solidFill>
              </a:rPr>
              <a:t>apagá-las</a:t>
            </a:r>
            <a:r>
              <a:rPr lang="pt-BR" altLang="pt-BR" sz="2000" u="sng"/>
              <a:t>,</a:t>
            </a:r>
            <a:r>
              <a:rPr lang="pt-BR" altLang="pt-BR" sz="2000"/>
              <a:t> </a:t>
            </a:r>
            <a:r>
              <a:rPr lang="pt-BR" altLang="pt-BR" sz="2000" b="1">
                <a:solidFill>
                  <a:srgbClr val="FF0000"/>
                </a:solidFill>
              </a:rPr>
              <a:t>é preciso que elas expiem e que </a:t>
            </a:r>
            <a:r>
              <a:rPr lang="pt-BR" altLang="pt-BR" sz="2000" b="1" u="sng">
                <a:solidFill>
                  <a:srgbClr val="FF0000"/>
                </a:solidFill>
              </a:rPr>
              <a:t>retornem à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 u="sng">
                <a:solidFill>
                  <a:srgbClr val="FF0000"/>
                </a:solidFill>
              </a:rPr>
              <a:t>terra.</a:t>
            </a:r>
            <a:r>
              <a:rPr lang="pt-BR" altLang="pt-BR" sz="2000" u="sng">
                <a:solidFill>
                  <a:srgbClr val="FF0000"/>
                </a:solidFill>
              </a:rPr>
              <a:t> .</a:t>
            </a:r>
            <a:r>
              <a:rPr lang="pt-BR" altLang="pt-BR" sz="2000" u="sng"/>
              <a:t> . </a:t>
            </a:r>
          </a:p>
        </p:txBody>
      </p:sp>
      <p:sp>
        <p:nvSpPr>
          <p:cNvPr id="99335" name="Text Box 7">
            <a:extLst>
              <a:ext uri="{FF2B5EF4-FFF2-40B4-BE49-F238E27FC236}">
                <a16:creationId xmlns:a16="http://schemas.microsoft.com/office/drawing/2014/main" id="{D18EF15C-7207-4396-AFEA-FC0116B13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5" y="4508500"/>
            <a:ext cx="3554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u="sng">
                <a:solidFill>
                  <a:srgbClr val="000000"/>
                </a:solidFill>
              </a:rPr>
              <a:t>SAGRADA FINALIDADE</a:t>
            </a:r>
          </a:p>
        </p:txBody>
      </p:sp>
      <p:sp>
        <p:nvSpPr>
          <p:cNvPr id="124936" name="Text Box 8" descr="Gotas">
            <a:extLst>
              <a:ext uri="{FF2B5EF4-FFF2-40B4-BE49-F238E27FC236}">
                <a16:creationId xmlns:a16="http://schemas.microsoft.com/office/drawing/2014/main" id="{170EA0E2-5D9C-4D03-A159-BC8632EF8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0" y="4987925"/>
            <a:ext cx="6013450" cy="396875"/>
          </a:xfrm>
          <a:prstGeom prst="rect">
            <a:avLst/>
          </a:prstGeom>
          <a:blipFill dpi="0" rotWithShape="1">
            <a:blip r:embed="rId4">
              <a:alphaModFix amt="30000"/>
            </a:blip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>
                <a:solidFill>
                  <a:srgbClr val="000000"/>
                </a:solidFill>
              </a:rPr>
              <a:t>Mas os</a:t>
            </a:r>
            <a:r>
              <a:rPr lang="pt-BR" altLang="pt-BR" sz="2000" u="sng">
                <a:solidFill>
                  <a:srgbClr val="000000"/>
                </a:solidFill>
              </a:rPr>
              <a:t> puros</a:t>
            </a:r>
            <a:r>
              <a:rPr lang="pt-BR" altLang="pt-BR" sz="2000">
                <a:solidFill>
                  <a:srgbClr val="000000"/>
                </a:solidFill>
              </a:rPr>
              <a:t>, os fortes vão para o sol de </a:t>
            </a:r>
            <a:r>
              <a:rPr lang="pt-BR" altLang="pt-BR" sz="2000" u="sng">
                <a:solidFill>
                  <a:srgbClr val="000000"/>
                </a:solidFill>
              </a:rPr>
              <a:t>Dionísios</a:t>
            </a:r>
            <a:r>
              <a:rPr lang="pt-BR" altLang="pt-BR" sz="180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24937" name="Text Box 9" descr="Gotas">
            <a:extLst>
              <a:ext uri="{FF2B5EF4-FFF2-40B4-BE49-F238E27FC236}">
                <a16:creationId xmlns:a16="http://schemas.microsoft.com/office/drawing/2014/main" id="{2089FDB6-89CA-447B-82EE-B04C38355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5635625"/>
            <a:ext cx="8785225" cy="701675"/>
          </a:xfrm>
          <a:prstGeom prst="rect">
            <a:avLst/>
          </a:prstGeom>
          <a:blipFill dpi="0" rotWithShape="1">
            <a:blip r:embed="rId4">
              <a:alphaModFix amt="27000"/>
            </a:blip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. . </a:t>
            </a:r>
            <a:r>
              <a:rPr lang="pt-BR" altLang="pt-BR" sz="2000">
                <a:solidFill>
                  <a:srgbClr val="000000"/>
                </a:solidFill>
              </a:rPr>
              <a:t>.após terem descido a</a:t>
            </a:r>
            <a:r>
              <a:rPr lang="pt-BR" altLang="pt-BR" sz="2000"/>
              <a:t> </a:t>
            </a:r>
            <a:r>
              <a:rPr lang="pt-BR" altLang="pt-BR" sz="2000" b="1" u="sng">
                <a:solidFill>
                  <a:srgbClr val="FF0000"/>
                </a:solidFill>
              </a:rPr>
              <a:t>escala dos reinos</a:t>
            </a:r>
            <a:r>
              <a:rPr lang="pt-BR" altLang="pt-BR" sz="2000">
                <a:solidFill>
                  <a:srgbClr val="000000"/>
                </a:solidFill>
              </a:rPr>
              <a:t>, gloriosamente tornaram a subir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>
                <a:solidFill>
                  <a:srgbClr val="000000"/>
                </a:solidFill>
              </a:rPr>
              <a:t>os ciclos, para</a:t>
            </a:r>
            <a:r>
              <a:rPr lang="pt-BR" altLang="pt-BR" sz="2000"/>
              <a:t> </a:t>
            </a:r>
            <a:r>
              <a:rPr lang="pt-BR" altLang="pt-BR" sz="2000" b="1" u="sng">
                <a:solidFill>
                  <a:srgbClr val="FF0000"/>
                </a:solidFill>
              </a:rPr>
              <a:t>saírem</a:t>
            </a:r>
            <a:r>
              <a:rPr lang="pt-BR" altLang="pt-BR" sz="2000">
                <a:solidFill>
                  <a:srgbClr val="FF0000"/>
                </a:solidFill>
              </a:rPr>
              <a:t>,</a:t>
            </a:r>
            <a:r>
              <a:rPr lang="pt-BR" altLang="pt-BR" sz="2000"/>
              <a:t> </a:t>
            </a:r>
            <a:r>
              <a:rPr lang="pt-BR" altLang="pt-BR" sz="2000">
                <a:solidFill>
                  <a:srgbClr val="000000"/>
                </a:solidFill>
              </a:rPr>
              <a:t>finalmente, do</a:t>
            </a:r>
            <a:r>
              <a:rPr lang="pt-BR" altLang="pt-BR" sz="2000"/>
              <a:t> </a:t>
            </a:r>
            <a:r>
              <a:rPr lang="pt-BR" altLang="pt-BR" sz="2000" b="1" u="sng">
                <a:solidFill>
                  <a:srgbClr val="FF0000"/>
                </a:solidFill>
              </a:rPr>
              <a:t>círculo das gerações</a:t>
            </a:r>
            <a:r>
              <a:rPr lang="pt-BR" altLang="pt-BR" sz="2000">
                <a:solidFill>
                  <a:srgbClr val="FF0000"/>
                </a:solidFill>
              </a:rPr>
              <a:t>.</a:t>
            </a:r>
            <a:r>
              <a:rPr lang="pt-BR" altLang="pt-BR" sz="2000">
                <a:solidFill>
                  <a:srgbClr val="FF9900"/>
                </a:solidFill>
              </a:rPr>
              <a:t> 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4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4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4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4" grpId="0" animBg="1"/>
      <p:bldP spid="124936" grpId="0" animBg="1"/>
      <p:bldP spid="12493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C7DA7710-0902-4B8B-A0B9-4BB4772CD4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01379" name="Text Box 3">
            <a:extLst>
              <a:ext uri="{FF2B5EF4-FFF2-40B4-BE49-F238E27FC236}">
                <a16:creationId xmlns:a16="http://schemas.microsoft.com/office/drawing/2014/main" id="{CF3ECFFF-3AC2-45CA-AAB4-DA83E88A0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409700"/>
            <a:ext cx="18716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ORFEU</a:t>
            </a:r>
          </a:p>
        </p:txBody>
      </p:sp>
      <p:sp>
        <p:nvSpPr>
          <p:cNvPr id="101380" name="Text Box 4">
            <a:extLst>
              <a:ext uri="{FF2B5EF4-FFF2-40B4-BE49-F238E27FC236}">
                <a16:creationId xmlns:a16="http://schemas.microsoft.com/office/drawing/2014/main" id="{7D252905-C1FF-43CD-948D-148A31D8E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2054225"/>
            <a:ext cx="1047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/>
              <a:t>Doutrina</a:t>
            </a:r>
          </a:p>
        </p:txBody>
      </p:sp>
      <p:sp>
        <p:nvSpPr>
          <p:cNvPr id="101381" name="Text Box 5">
            <a:extLst>
              <a:ext uri="{FF2B5EF4-FFF2-40B4-BE49-F238E27FC236}">
                <a16:creationId xmlns:a16="http://schemas.microsoft.com/office/drawing/2014/main" id="{D38B266B-EFB6-4A43-BB93-45D897CA3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439988"/>
            <a:ext cx="2790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u="sng">
                <a:solidFill>
                  <a:srgbClr val="000000"/>
                </a:solidFill>
              </a:rPr>
              <a:t>VERBOS DIVINOS</a:t>
            </a:r>
          </a:p>
        </p:txBody>
      </p:sp>
      <p:sp>
        <p:nvSpPr>
          <p:cNvPr id="126982" name="Text Box 6" descr="Gotas">
            <a:extLst>
              <a:ext uri="{FF2B5EF4-FFF2-40B4-BE49-F238E27FC236}">
                <a16:creationId xmlns:a16="http://schemas.microsoft.com/office/drawing/2014/main" id="{29A422D2-90E4-48B4-BAA3-342DD3812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263" y="2924175"/>
            <a:ext cx="7943850" cy="1477963"/>
          </a:xfrm>
          <a:prstGeom prst="rect">
            <a:avLst/>
          </a:prstGeom>
          <a:blipFill dpi="0" rotWithShape="1">
            <a:blip r:embed="rId4">
              <a:alphaModFix amt="29000"/>
            </a:blip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É por meio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FF0000"/>
                </a:solidFill>
              </a:rPr>
              <a:t>desses divinos espíritos que Deus respira, age, aparece.</a:t>
            </a:r>
            <a:r>
              <a:rPr lang="pt-BR" altLang="pt-BR" sz="1800" b="1"/>
              <a:t> </a:t>
            </a:r>
            <a:r>
              <a:rPr lang="pt-BR" altLang="pt-BR" sz="1800" b="1">
                <a:solidFill>
                  <a:srgbClr val="000000"/>
                </a:solidFill>
              </a:rPr>
              <a:t>Que digo eu?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Eles são o sopro de sua alma viva, os raios de sua consciência eterna.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Comandam os exércitos dos espíritos inferiores que atuam nos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elementos. Dirigem os mundos.</a:t>
            </a:r>
          </a:p>
        </p:txBody>
      </p:sp>
      <p:sp>
        <p:nvSpPr>
          <p:cNvPr id="101383" name="Text Box 7">
            <a:extLst>
              <a:ext uri="{FF2B5EF4-FFF2-40B4-BE49-F238E27FC236}">
                <a16:creationId xmlns:a16="http://schemas.microsoft.com/office/drawing/2014/main" id="{68B19B0A-0B3B-410A-A4E7-C8C0EDE94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4508500"/>
            <a:ext cx="3467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u="sng">
                <a:solidFill>
                  <a:srgbClr val="000000"/>
                </a:solidFill>
              </a:rPr>
              <a:t>MISSÃO DOS VERBOS</a:t>
            </a:r>
          </a:p>
        </p:txBody>
      </p:sp>
      <p:sp>
        <p:nvSpPr>
          <p:cNvPr id="126984" name="Text Box 8" descr="Gotas">
            <a:extLst>
              <a:ext uri="{FF2B5EF4-FFF2-40B4-BE49-F238E27FC236}">
                <a16:creationId xmlns:a16="http://schemas.microsoft.com/office/drawing/2014/main" id="{04349A25-E506-4FD1-B72E-D079CC31D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4941888"/>
            <a:ext cx="8083550" cy="1754187"/>
          </a:xfrm>
          <a:prstGeom prst="rect">
            <a:avLst/>
          </a:prstGeom>
          <a:blipFill dpi="0" rotWithShape="1">
            <a:blip r:embed="rId4">
              <a:alphaModFix amt="25000"/>
            </a:blip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Exclamou Perséfone: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– Oh! Dionísio, Espírito divino, Verbo de Júpiter, Luz celeste que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resplandece</a:t>
            </a:r>
            <a:r>
              <a:rPr lang="pt-BR" altLang="pt-BR" sz="1800" b="1"/>
              <a:t> </a:t>
            </a:r>
            <a:r>
              <a:rPr lang="pt-BR" altLang="pt-BR" sz="1800" b="1" u="sng">
                <a:solidFill>
                  <a:srgbClr val="FF0000"/>
                </a:solidFill>
              </a:rPr>
              <a:t>sob a forma de homem</a:t>
            </a:r>
            <a:r>
              <a:rPr lang="pt-BR" altLang="pt-BR" sz="1800" b="1">
                <a:solidFill>
                  <a:srgbClr val="FF0000"/>
                </a:solidFill>
              </a:rPr>
              <a:t>!</a:t>
            </a:r>
            <a:r>
              <a:rPr lang="pt-BR" altLang="pt-BR" sz="1800" b="1"/>
              <a:t> </a:t>
            </a:r>
            <a:r>
              <a:rPr lang="pt-BR" altLang="pt-BR" sz="1800" b="1">
                <a:solidFill>
                  <a:srgbClr val="000000"/>
                </a:solidFill>
              </a:rPr>
              <a:t>Cada vez que tu</a:t>
            </a:r>
            <a:r>
              <a:rPr lang="pt-BR" altLang="pt-BR" sz="1800" b="1"/>
              <a:t> </a:t>
            </a:r>
            <a:r>
              <a:rPr lang="pt-BR" altLang="pt-BR" sz="1800" b="1" u="sng">
                <a:solidFill>
                  <a:srgbClr val="FF0000"/>
                </a:solidFill>
              </a:rPr>
              <a:t>me despertas</a:t>
            </a:r>
            <a:r>
              <a:rPr lang="pt-BR" altLang="pt-BR" sz="1800" b="1"/>
              <a:t>,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acredito viver pela primeira vez; os mundos renascem em minha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lembrança; o passado, o futuro tornam-se o imortal presente; e eu sinto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em meu coração irradiar o Universo!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6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6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2" grpId="0" animBg="1"/>
      <p:bldP spid="12698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>
            <a:extLst>
              <a:ext uri="{FF2B5EF4-FFF2-40B4-BE49-F238E27FC236}">
                <a16:creationId xmlns:a16="http://schemas.microsoft.com/office/drawing/2014/main" id="{1865DAC4-EB97-48AC-848D-280540FBFA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>
                <a:effectLst>
                  <a:outerShdw blurRad="38100" dist="38100" dir="2700000" algn="tl">
                    <a:srgbClr val="000000"/>
                  </a:outerShdw>
                </a:effectLst>
              </a:rPr>
              <a:t>OS GRANDES INICIADOS</a:t>
            </a: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5B366540-92E8-4706-B34A-77B46CEBD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1484313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MOISÉS</a:t>
            </a:r>
          </a:p>
        </p:txBody>
      </p:sp>
    </p:spTree>
  </p:cSld>
  <p:clrMapOvr>
    <a:masterClrMapping/>
  </p:clrMapOvr>
  <p:transition>
    <p:randomBar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237F5B92-7CB0-4154-A027-EBC2B0F4C0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05475" name="Text Box 3">
            <a:extLst>
              <a:ext uri="{FF2B5EF4-FFF2-40B4-BE49-F238E27FC236}">
                <a16:creationId xmlns:a16="http://schemas.microsoft.com/office/drawing/2014/main" id="{2E0FCC7E-D8D8-43A4-9732-81543E359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268413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MOISÉS</a:t>
            </a:r>
          </a:p>
        </p:txBody>
      </p:sp>
      <p:sp>
        <p:nvSpPr>
          <p:cNvPr id="100367" name="Rectangle 15" descr="Esteira">
            <a:extLst>
              <a:ext uri="{FF2B5EF4-FFF2-40B4-BE49-F238E27FC236}">
                <a16:creationId xmlns:a16="http://schemas.microsoft.com/office/drawing/2014/main" id="{4A9466F9-EB1B-4BA9-A698-E89DA49EE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88" y="2020888"/>
            <a:ext cx="8820150" cy="3232150"/>
          </a:xfrm>
          <a:prstGeom prst="rect">
            <a:avLst/>
          </a:prstGeom>
          <a:blipFill dpi="0" rotWithShape="1">
            <a:blip r:embed="rId4">
              <a:alphaModFix amt="27000"/>
            </a:blip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A</a:t>
            </a:r>
            <a:r>
              <a:rPr lang="pt-BR" altLang="pt-BR" sz="1800" b="1"/>
              <a:t> </a:t>
            </a:r>
            <a:r>
              <a:rPr lang="pt-BR" altLang="pt-BR" sz="1800" b="1" u="sng">
                <a:solidFill>
                  <a:srgbClr val="FF0000"/>
                </a:solidFill>
              </a:rPr>
              <a:t>IMPORTÂNCIA DO POVO DE ISRAEL</a:t>
            </a:r>
            <a:r>
              <a:rPr lang="pt-BR" altLang="pt-BR" sz="1800" b="1"/>
              <a:t>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para a história da humanidade salta aos olhos por 2 razões.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A primeira é que ele representa o</a:t>
            </a:r>
            <a:r>
              <a:rPr lang="pt-BR" altLang="pt-BR" sz="1800" b="1"/>
              <a:t> </a:t>
            </a:r>
            <a:r>
              <a:rPr lang="pt-BR" altLang="pt-BR" sz="1800" b="1" u="sng">
                <a:solidFill>
                  <a:srgbClr val="FF0000"/>
                </a:solidFill>
              </a:rPr>
              <a:t>MONOTEÍSMO</a:t>
            </a:r>
            <a:r>
              <a:rPr lang="pt-BR" altLang="pt-BR" sz="1800" b="1">
                <a:solidFill>
                  <a:srgbClr val="000000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A segunda é que ele deu origem ao </a:t>
            </a:r>
            <a:r>
              <a:rPr lang="pt-BR" altLang="pt-BR" sz="1800" b="1" u="sng">
                <a:solidFill>
                  <a:srgbClr val="FF0000"/>
                </a:solidFill>
              </a:rPr>
              <a:t>CRISTIANISMO</a:t>
            </a:r>
            <a:r>
              <a:rPr lang="pt-BR" altLang="pt-BR" sz="1800" b="1"/>
              <a:t>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 b="1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Mas, o fim providencial da missão de Israel somente se revela a quem, interpretando os </a:t>
            </a:r>
            <a:r>
              <a:rPr lang="pt-BR" altLang="pt-BR" sz="1800" b="1" u="sng">
                <a:solidFill>
                  <a:srgbClr val="000000"/>
                </a:solidFill>
              </a:rPr>
              <a:t>símbolos do Antigo e do Novo Testamento</a:t>
            </a:r>
            <a:r>
              <a:rPr lang="pt-BR" altLang="pt-BR" sz="1800" b="1">
                <a:solidFill>
                  <a:srgbClr val="000000"/>
                </a:solidFill>
              </a:rPr>
              <a:t>, percebe que ele encerra toda a</a:t>
            </a:r>
            <a:r>
              <a:rPr lang="pt-BR" altLang="pt-BR" sz="1800" b="1"/>
              <a:t> </a:t>
            </a:r>
            <a:r>
              <a:rPr lang="pt-BR" altLang="pt-BR" sz="1800" b="1" u="sng">
                <a:solidFill>
                  <a:srgbClr val="FF0000"/>
                </a:solidFill>
              </a:rPr>
              <a:t>tradição esotérica do passado</a:t>
            </a:r>
            <a:r>
              <a:rPr lang="pt-BR" altLang="pt-BR" sz="1800" b="1"/>
              <a:t>, </a:t>
            </a:r>
            <a:r>
              <a:rPr lang="pt-BR" altLang="pt-BR" sz="1800" b="1">
                <a:solidFill>
                  <a:srgbClr val="000000"/>
                </a:solidFill>
              </a:rPr>
              <a:t>pois este povo forma como que o elo necessário entre: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 b="1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/>
              <a:t> </a:t>
            </a:r>
            <a:r>
              <a:rPr lang="pt-BR" altLang="pt-BR" sz="1800" b="1">
                <a:solidFill>
                  <a:srgbClr val="FF0000"/>
                </a:solidFill>
              </a:rPr>
              <a:t>o </a:t>
            </a:r>
            <a:r>
              <a:rPr lang="pt-BR" altLang="pt-BR" sz="2400" b="1" u="sng">
                <a:solidFill>
                  <a:srgbClr val="FF0000"/>
                </a:solidFill>
              </a:rPr>
              <a:t>ANTIGO</a:t>
            </a:r>
            <a:r>
              <a:rPr lang="pt-BR" altLang="pt-BR" sz="2400" b="1">
                <a:solidFill>
                  <a:srgbClr val="FF0000"/>
                </a:solidFill>
              </a:rPr>
              <a:t> e o </a:t>
            </a:r>
            <a:r>
              <a:rPr lang="pt-BR" altLang="pt-BR" sz="2400" b="1" u="sng">
                <a:solidFill>
                  <a:srgbClr val="FF0000"/>
                </a:solidFill>
              </a:rPr>
              <a:t>NOVO</a:t>
            </a:r>
            <a:r>
              <a:rPr lang="pt-BR" altLang="pt-BR" sz="2400" b="1"/>
              <a:t> </a:t>
            </a:r>
            <a:r>
              <a:rPr lang="pt-BR" altLang="pt-BR" sz="2400" b="1">
                <a:solidFill>
                  <a:srgbClr val="000000"/>
                </a:solidFill>
              </a:rPr>
              <a:t>ciclo, entre o</a:t>
            </a:r>
            <a:r>
              <a:rPr lang="pt-BR" altLang="pt-BR" sz="2400" b="1"/>
              <a:t> </a:t>
            </a:r>
            <a:r>
              <a:rPr lang="pt-BR" altLang="pt-BR" sz="2400" b="1" u="sng">
                <a:solidFill>
                  <a:srgbClr val="FF0000"/>
                </a:solidFill>
              </a:rPr>
              <a:t>ORIENTE</a:t>
            </a:r>
            <a:r>
              <a:rPr lang="pt-BR" altLang="pt-BR" sz="2400" b="1">
                <a:solidFill>
                  <a:srgbClr val="FF0000"/>
                </a:solidFill>
              </a:rPr>
              <a:t> e o </a:t>
            </a:r>
            <a:r>
              <a:rPr lang="pt-BR" altLang="pt-BR" sz="2400" b="1" u="sng">
                <a:solidFill>
                  <a:srgbClr val="FF0000"/>
                </a:solidFill>
              </a:rPr>
              <a:t>OCIDENTE</a:t>
            </a:r>
          </a:p>
        </p:txBody>
      </p:sp>
      <p:sp>
        <p:nvSpPr>
          <p:cNvPr id="100371" name="Text Box 19">
            <a:extLst>
              <a:ext uri="{FF2B5EF4-FFF2-40B4-BE49-F238E27FC236}">
                <a16:creationId xmlns:a16="http://schemas.microsoft.com/office/drawing/2014/main" id="{10B7E8A1-1FBA-4BCD-9F65-0A877EA84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100" y="5426075"/>
            <a:ext cx="4603750" cy="141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b="1">
                <a:solidFill>
                  <a:srgbClr val="FF0000"/>
                </a:solidFill>
              </a:rPr>
              <a:t>MOISÉS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  <a:sym typeface="Wingdings" panose="05000000000000000000" pitchFamily="2" charset="2"/>
              </a:rPr>
              <a:t>organizador do Monoteísmo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  <a:sym typeface="Wingdings" panose="05000000000000000000" pitchFamily="2" charset="2"/>
              </a:rPr>
              <a:t>dogma único de uma religião nacional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pt-BR" altLang="pt-BR" sz="1800" b="1">
                <a:solidFill>
                  <a:srgbClr val="000000"/>
                </a:solidFill>
              </a:rPr>
              <a:t>médium flamejante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0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0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67" grpId="0" animBg="1"/>
      <p:bldP spid="10037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>
            <a:extLst>
              <a:ext uri="{FF2B5EF4-FFF2-40B4-BE49-F238E27FC236}">
                <a16:creationId xmlns:a16="http://schemas.microsoft.com/office/drawing/2014/main" id="{CFA472BB-9DB0-457B-9C43-6399D67D1B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07523" name="Text Box 3">
            <a:extLst>
              <a:ext uri="{FF2B5EF4-FFF2-40B4-BE49-F238E27FC236}">
                <a16:creationId xmlns:a16="http://schemas.microsoft.com/office/drawing/2014/main" id="{9F768FBF-5132-4B70-8010-B36A60B512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268413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MOISÉS</a:t>
            </a:r>
          </a:p>
        </p:txBody>
      </p:sp>
      <p:sp>
        <p:nvSpPr>
          <p:cNvPr id="151558" name="Rectangle 6" descr="Esteira">
            <a:extLst>
              <a:ext uri="{FF2B5EF4-FFF2-40B4-BE49-F238E27FC236}">
                <a16:creationId xmlns:a16="http://schemas.microsoft.com/office/drawing/2014/main" id="{19A06C77-CE52-4CEC-AE24-AB2EFC9A4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139950"/>
            <a:ext cx="8208962" cy="1465263"/>
          </a:xfrm>
          <a:prstGeom prst="rect">
            <a:avLst/>
          </a:prstGeom>
          <a:blipFill dpi="0" rotWithShape="1">
            <a:blip r:embed="rId4">
              <a:alphaModFix amt="27000"/>
            </a:blip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FF0000"/>
                </a:solidFill>
              </a:rPr>
              <a:t>A </a:t>
            </a:r>
            <a:r>
              <a:rPr lang="pt-BR" altLang="pt-BR" sz="1800" b="1" u="sng">
                <a:solidFill>
                  <a:srgbClr val="FF0000"/>
                </a:solidFill>
              </a:rPr>
              <a:t>Raiz do Profetismo está nos Vedas</a:t>
            </a:r>
            <a:r>
              <a:rPr lang="pt-BR" altLang="pt-BR" sz="1800" b="1">
                <a:solidFill>
                  <a:srgbClr val="FF0000"/>
                </a:solidFill>
              </a:rPr>
              <a:t>,</a:t>
            </a:r>
            <a:r>
              <a:rPr lang="pt-BR" altLang="pt-BR" sz="1800" b="1">
                <a:solidFill>
                  <a:srgbClr val="FFFF66"/>
                </a:solidFill>
              </a:rPr>
              <a:t> </a:t>
            </a:r>
            <a:r>
              <a:rPr lang="pt-BR" altLang="pt-BR" sz="1800" b="1">
                <a:solidFill>
                  <a:srgbClr val="000000"/>
                </a:solidFill>
              </a:rPr>
              <a:t>pois foi lá que o foi buscar</a:t>
            </a:r>
            <a:r>
              <a:rPr lang="pt-BR" altLang="pt-BR" sz="1800" b="1">
                <a:solidFill>
                  <a:srgbClr val="FFFF66"/>
                </a:solidFill>
              </a:rPr>
              <a:t> </a:t>
            </a:r>
            <a:r>
              <a:rPr lang="pt-BR" altLang="pt-BR" sz="1800" b="1" u="sng">
                <a:solidFill>
                  <a:srgbClr val="FF0000"/>
                </a:solidFill>
              </a:rPr>
              <a:t>Henoch</a:t>
            </a:r>
            <a:r>
              <a:rPr lang="pt-BR" altLang="pt-BR" sz="1800" b="1">
                <a:solidFill>
                  <a:srgbClr val="FF0000"/>
                </a:solidFill>
              </a:rPr>
              <a:t>, o Grande Patriarca</a:t>
            </a:r>
            <a:r>
              <a:rPr lang="pt-BR" altLang="pt-BR" sz="1800" b="1">
                <a:solidFill>
                  <a:srgbClr val="FFFF66"/>
                </a:solidFill>
              </a:rPr>
              <a:t> </a:t>
            </a:r>
            <a:r>
              <a:rPr lang="pt-BR" altLang="pt-BR" sz="1800" b="1">
                <a:solidFill>
                  <a:srgbClr val="000000"/>
                </a:solidFill>
              </a:rPr>
              <a:t>de antes do dilúvio, antes do desaparecimento da Atlântida. O que chamavam de</a:t>
            </a:r>
            <a:r>
              <a:rPr lang="pt-BR" altLang="pt-BR" sz="1800" b="1">
                <a:solidFill>
                  <a:srgbClr val="FFFF66"/>
                </a:solidFill>
              </a:rPr>
              <a:t> </a:t>
            </a:r>
            <a:r>
              <a:rPr lang="pt-BR" altLang="pt-BR" sz="1800" b="1" u="sng">
                <a:solidFill>
                  <a:srgbClr val="FF0000"/>
                </a:solidFill>
              </a:rPr>
              <a:t>poderes ocultos e transcendentais</a:t>
            </a:r>
            <a:r>
              <a:rPr lang="pt-BR" altLang="pt-BR" sz="1800" b="1">
                <a:solidFill>
                  <a:srgbClr val="FFFF66"/>
                </a:solidFill>
              </a:rPr>
              <a:t>, </a:t>
            </a:r>
            <a:r>
              <a:rPr lang="pt-BR" altLang="pt-BR" sz="1800" b="1">
                <a:solidFill>
                  <a:srgbClr val="000000"/>
                </a:solidFill>
              </a:rPr>
              <a:t>nada mais era do que</a:t>
            </a:r>
            <a:r>
              <a:rPr lang="pt-BR" altLang="pt-BR" sz="1800" b="1">
                <a:solidFill>
                  <a:srgbClr val="FFFF66"/>
                </a:solidFill>
              </a:rPr>
              <a:t> </a:t>
            </a:r>
            <a:r>
              <a:rPr lang="pt-BR" altLang="pt-BR" sz="1800" b="1">
                <a:solidFill>
                  <a:srgbClr val="FF0000"/>
                </a:solidFill>
              </a:rPr>
              <a:t>o </a:t>
            </a:r>
            <a:r>
              <a:rPr lang="pt-BR" altLang="pt-BR" sz="1800" b="1" u="sng">
                <a:solidFill>
                  <a:srgbClr val="FF0000"/>
                </a:solidFill>
              </a:rPr>
              <a:t>Mediunismo</a:t>
            </a:r>
            <a:r>
              <a:rPr lang="pt-BR" altLang="pt-BR" sz="1800" b="1">
                <a:solidFill>
                  <a:srgbClr val="FFFF66"/>
                </a:solidFill>
              </a:rPr>
              <a:t> </a:t>
            </a:r>
            <a:r>
              <a:rPr lang="pt-BR" altLang="pt-BR" sz="1800" b="1">
                <a:solidFill>
                  <a:srgbClr val="000000"/>
                </a:solidFill>
              </a:rPr>
              <a:t>ou culto das faculdades mediúnicas. (BE160)</a:t>
            </a:r>
          </a:p>
        </p:txBody>
      </p:sp>
      <p:sp>
        <p:nvSpPr>
          <p:cNvPr id="151559" name="Rectangle 7" descr="Esteira">
            <a:extLst>
              <a:ext uri="{FF2B5EF4-FFF2-40B4-BE49-F238E27FC236}">
                <a16:creationId xmlns:a16="http://schemas.microsoft.com/office/drawing/2014/main" id="{D02D6EC6-3F48-4063-BE3E-7EDA6D796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3716338"/>
            <a:ext cx="8135937" cy="915987"/>
          </a:xfrm>
          <a:prstGeom prst="rect">
            <a:avLst/>
          </a:prstGeom>
          <a:blipFill dpi="0" rotWithShape="1">
            <a:blip r:embed="rId4">
              <a:alphaModFix amt="27000"/>
            </a:blip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FF0000"/>
                </a:solidFill>
              </a:rPr>
              <a:t>Moisés,</a:t>
            </a:r>
            <a:r>
              <a:rPr lang="pt-BR" altLang="pt-BR" sz="1800" b="1">
                <a:solidFill>
                  <a:srgbClr val="FFFF66"/>
                </a:solidFill>
              </a:rPr>
              <a:t> </a:t>
            </a:r>
            <a:r>
              <a:rPr lang="pt-BR" altLang="pt-BR" sz="1800" b="1">
                <a:solidFill>
                  <a:srgbClr val="000000"/>
                </a:solidFill>
              </a:rPr>
              <a:t>começando a</a:t>
            </a:r>
            <a:r>
              <a:rPr lang="pt-BR" altLang="pt-BR" sz="1800" b="1">
                <a:solidFill>
                  <a:srgbClr val="FFFF66"/>
                </a:solidFill>
              </a:rPr>
              <a:t> </a:t>
            </a:r>
            <a:r>
              <a:rPr lang="pt-BR" altLang="pt-BR" sz="1800" b="1">
                <a:solidFill>
                  <a:srgbClr val="FF0000"/>
                </a:solidFill>
              </a:rPr>
              <a:t>escrever a Bíblia</a:t>
            </a:r>
            <a:r>
              <a:rPr lang="pt-BR" altLang="pt-BR" sz="1800" b="1">
                <a:solidFill>
                  <a:srgbClr val="FFFF66"/>
                </a:solidFill>
              </a:rPr>
              <a:t>, </a:t>
            </a:r>
            <a:r>
              <a:rPr lang="pt-BR" altLang="pt-BR" sz="1800" b="1">
                <a:solidFill>
                  <a:srgbClr val="000000"/>
                </a:solidFill>
              </a:rPr>
              <a:t>fê‑lo estribado no</a:t>
            </a:r>
            <a:r>
              <a:rPr lang="pt-BR" altLang="pt-BR" sz="1800" b="1">
                <a:solidFill>
                  <a:srgbClr val="FFFF66"/>
                </a:solidFill>
              </a:rPr>
              <a:t> </a:t>
            </a:r>
            <a:r>
              <a:rPr lang="pt-BR" altLang="pt-BR" sz="1800" b="1" u="sng">
                <a:solidFill>
                  <a:srgbClr val="FF0000"/>
                </a:solidFill>
              </a:rPr>
              <a:t>Védico‑Hermetismo</a:t>
            </a:r>
            <a:r>
              <a:rPr lang="pt-BR" altLang="pt-BR" sz="1800" b="1">
                <a:solidFill>
                  <a:srgbClr val="FF0000"/>
                </a:solidFill>
              </a:rPr>
              <a:t>,</a:t>
            </a:r>
            <a:r>
              <a:rPr lang="pt-BR" altLang="pt-BR" sz="1800" b="1">
                <a:solidFill>
                  <a:srgbClr val="FFFF66"/>
                </a:solidFill>
              </a:rPr>
              <a:t> </a:t>
            </a:r>
            <a:r>
              <a:rPr lang="pt-BR" altLang="pt-BR" sz="1800" b="1">
                <a:solidFill>
                  <a:srgbClr val="000000"/>
                </a:solidFill>
              </a:rPr>
              <a:t>em cujos alicerces fundamentava‑se a</a:t>
            </a:r>
            <a:r>
              <a:rPr lang="pt-BR" altLang="pt-BR" sz="1800" b="1">
                <a:solidFill>
                  <a:srgbClr val="FFFF66"/>
                </a:solidFill>
              </a:rPr>
              <a:t> </a:t>
            </a:r>
            <a:r>
              <a:rPr lang="pt-BR" altLang="pt-BR" sz="1800" b="1" u="sng">
                <a:solidFill>
                  <a:srgbClr val="FF0000"/>
                </a:solidFill>
              </a:rPr>
              <a:t>Ciência Secreta Egípcia </a:t>
            </a:r>
            <a:r>
              <a:rPr lang="pt-BR" altLang="pt-BR" sz="1800" b="1" u="sng">
                <a:solidFill>
                  <a:srgbClr val="000000"/>
                </a:solidFill>
              </a:rPr>
              <a:t>(EE)</a:t>
            </a:r>
          </a:p>
        </p:txBody>
      </p:sp>
      <p:sp>
        <p:nvSpPr>
          <p:cNvPr id="151560" name="Rectangle 8" descr="Esteira">
            <a:extLst>
              <a:ext uri="{FF2B5EF4-FFF2-40B4-BE49-F238E27FC236}">
                <a16:creationId xmlns:a16="http://schemas.microsoft.com/office/drawing/2014/main" id="{2E8AFB5C-87C9-4FC6-9D3E-2CBD65A93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797425"/>
            <a:ext cx="8281987" cy="1739900"/>
          </a:xfrm>
          <a:prstGeom prst="rect">
            <a:avLst/>
          </a:prstGeom>
          <a:blipFill dpi="0" rotWithShape="1">
            <a:blip r:embed="rId4">
              <a:alphaModFix amt="27000"/>
            </a:blip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 i="1">
                <a:solidFill>
                  <a:srgbClr val="000000"/>
                </a:solidFill>
              </a:rPr>
              <a:t>“...Uma lei única rege o mundo natural, o mundo humano e o mundo divino.” - G. I.</a:t>
            </a:r>
            <a:endParaRPr lang="pt-BR" altLang="pt-BR" sz="18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A concatenação ou codificação de Moisés foi de sentido Védico-Hermético. O Védico-Hermetismo ensinava assim que o</a:t>
            </a:r>
            <a:r>
              <a:rPr lang="pt-BR" altLang="pt-BR" sz="1800">
                <a:solidFill>
                  <a:srgbClr val="FFFF66"/>
                </a:solidFill>
              </a:rPr>
              <a:t> </a:t>
            </a:r>
            <a:r>
              <a:rPr lang="pt-BR" altLang="pt-BR" sz="1800" b="1">
                <a:solidFill>
                  <a:srgbClr val="FF0000"/>
                </a:solidFill>
              </a:rPr>
              <a:t>Um, ou Deus, também em leis regentes como ÚNICA LEI começava, desdobrando-se a seguir em infinitas leis ou leis menores.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1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151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51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8" grpId="0" animBg="1"/>
      <p:bldP spid="151559" grpId="0" animBg="1"/>
      <p:bldP spid="15156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268BCAFE-8753-4B22-8297-3236A26447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09571" name="Text Box 3">
            <a:extLst>
              <a:ext uri="{FF2B5EF4-FFF2-40B4-BE49-F238E27FC236}">
                <a16:creationId xmlns:a16="http://schemas.microsoft.com/office/drawing/2014/main" id="{F3D8D394-9DCC-45B0-A9BF-A74027755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268413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MOISÉS</a:t>
            </a:r>
          </a:p>
        </p:txBody>
      </p:sp>
      <p:sp>
        <p:nvSpPr>
          <p:cNvPr id="109572" name="Text Box 11">
            <a:extLst>
              <a:ext uri="{FF2B5EF4-FFF2-40B4-BE49-F238E27FC236}">
                <a16:creationId xmlns:a16="http://schemas.microsoft.com/office/drawing/2014/main" id="{0B935DDD-122C-407E-A285-CE38FC54B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0" y="2324100"/>
            <a:ext cx="1552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Simbologia</a:t>
            </a:r>
          </a:p>
        </p:txBody>
      </p:sp>
      <p:sp>
        <p:nvSpPr>
          <p:cNvPr id="109573" name="Text Box 12">
            <a:extLst>
              <a:ext uri="{FF2B5EF4-FFF2-40B4-BE49-F238E27FC236}">
                <a16:creationId xmlns:a16="http://schemas.microsoft.com/office/drawing/2014/main" id="{1E973DBA-4B63-4F93-99DD-24E91F9EF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50" y="3043238"/>
            <a:ext cx="708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 u="sng">
                <a:solidFill>
                  <a:srgbClr val="FF0000"/>
                </a:solidFill>
              </a:rPr>
              <a:t>EVA</a:t>
            </a:r>
          </a:p>
        </p:txBody>
      </p:sp>
      <p:sp>
        <p:nvSpPr>
          <p:cNvPr id="109574" name="Text Box 14">
            <a:extLst>
              <a:ext uri="{FF2B5EF4-FFF2-40B4-BE49-F238E27FC236}">
                <a16:creationId xmlns:a16="http://schemas.microsoft.com/office/drawing/2014/main" id="{655941E7-D974-4271-AEA3-4D19C05520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2850" y="3403600"/>
            <a:ext cx="69659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Mulher – gênero feminino universal – autóctones- evitas</a:t>
            </a:r>
          </a:p>
        </p:txBody>
      </p:sp>
      <p:sp>
        <p:nvSpPr>
          <p:cNvPr id="109575" name="Text Box 16">
            <a:extLst>
              <a:ext uri="{FF2B5EF4-FFF2-40B4-BE49-F238E27FC236}">
                <a16:creationId xmlns:a16="http://schemas.microsoft.com/office/drawing/2014/main" id="{31198DFA-185E-4F16-80B2-5F3F07779D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1100" y="3763963"/>
            <a:ext cx="23161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Poder conceptivo</a:t>
            </a:r>
          </a:p>
        </p:txBody>
      </p:sp>
      <p:sp>
        <p:nvSpPr>
          <p:cNvPr id="109576" name="Text Box 18">
            <a:extLst>
              <a:ext uri="{FF2B5EF4-FFF2-40B4-BE49-F238E27FC236}">
                <a16:creationId xmlns:a16="http://schemas.microsoft.com/office/drawing/2014/main" id="{955BA0AC-F518-43F7-B632-939B3FC18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6025" y="4124325"/>
            <a:ext cx="6092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Luz Divina – a forma – esposa – Eterno Feminino</a:t>
            </a:r>
          </a:p>
        </p:txBody>
      </p:sp>
      <p:sp>
        <p:nvSpPr>
          <p:cNvPr id="109577" name="Text Box 19">
            <a:extLst>
              <a:ext uri="{FF2B5EF4-FFF2-40B4-BE49-F238E27FC236}">
                <a16:creationId xmlns:a16="http://schemas.microsoft.com/office/drawing/2014/main" id="{3CD664CE-3884-4DBB-92D6-FEF62B795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4786313"/>
            <a:ext cx="933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 u="sng">
                <a:solidFill>
                  <a:srgbClr val="FF0000"/>
                </a:solidFill>
              </a:rPr>
              <a:t>ADÃO</a:t>
            </a:r>
          </a:p>
        </p:txBody>
      </p:sp>
      <p:sp>
        <p:nvSpPr>
          <p:cNvPr id="104469" name="Text Box 21">
            <a:extLst>
              <a:ext uri="{FF2B5EF4-FFF2-40B4-BE49-F238E27FC236}">
                <a16:creationId xmlns:a16="http://schemas.microsoft.com/office/drawing/2014/main" id="{73465A43-AC73-4852-9B24-CA016B09A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5557838"/>
            <a:ext cx="2428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Poder organizador</a:t>
            </a:r>
          </a:p>
        </p:txBody>
      </p:sp>
      <p:sp>
        <p:nvSpPr>
          <p:cNvPr id="104472" name="Text Box 24">
            <a:extLst>
              <a:ext uri="{FF2B5EF4-FFF2-40B4-BE49-F238E27FC236}">
                <a16:creationId xmlns:a16="http://schemas.microsoft.com/office/drawing/2014/main" id="{634E761F-D745-47BF-AC48-57A02A363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775" y="5853113"/>
            <a:ext cx="5019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Essência  -  esposo  -  Eterno Masculino</a:t>
            </a:r>
          </a:p>
        </p:txBody>
      </p:sp>
      <p:sp>
        <p:nvSpPr>
          <p:cNvPr id="104473" name="Text Box 25">
            <a:extLst>
              <a:ext uri="{FF2B5EF4-FFF2-40B4-BE49-F238E27FC236}">
                <a16:creationId xmlns:a16="http://schemas.microsoft.com/office/drawing/2014/main" id="{7916DBF5-032C-4761-9226-C869CCDD0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163" y="5276850"/>
            <a:ext cx="4059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Homem -  advindos  -   adamitas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04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104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104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69" grpId="0"/>
      <p:bldP spid="104472" grpId="0"/>
      <p:bldP spid="10447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7A74DA6A-AFFA-48AB-9C76-7644A91EB9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11619" name="Text Box 3">
            <a:extLst>
              <a:ext uri="{FF2B5EF4-FFF2-40B4-BE49-F238E27FC236}">
                <a16:creationId xmlns:a16="http://schemas.microsoft.com/office/drawing/2014/main" id="{DFB27CE2-9383-4FE1-AB0D-BEE85B621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268413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MOISÉS</a:t>
            </a:r>
          </a:p>
        </p:txBody>
      </p:sp>
      <p:sp>
        <p:nvSpPr>
          <p:cNvPr id="111620" name="Text Box 4">
            <a:extLst>
              <a:ext uri="{FF2B5EF4-FFF2-40B4-BE49-F238E27FC236}">
                <a16:creationId xmlns:a16="http://schemas.microsoft.com/office/drawing/2014/main" id="{74B6D9ED-51CF-459F-95BB-37B1774D2D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0563" y="2108200"/>
            <a:ext cx="1552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Simbologia</a:t>
            </a:r>
          </a:p>
        </p:txBody>
      </p:sp>
      <p:sp>
        <p:nvSpPr>
          <p:cNvPr id="106501" name="Text Box 5">
            <a:extLst>
              <a:ext uri="{FF2B5EF4-FFF2-40B4-BE49-F238E27FC236}">
                <a16:creationId xmlns:a16="http://schemas.microsoft.com/office/drawing/2014/main" id="{5894E17F-58D9-4E02-AAC6-318A6B22D8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8075" y="2898775"/>
            <a:ext cx="3263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 u="sng">
                <a:solidFill>
                  <a:srgbClr val="FF0000"/>
                </a:solidFill>
              </a:rPr>
              <a:t>EXPULSÃO DO PARAISO</a:t>
            </a:r>
          </a:p>
        </p:txBody>
      </p:sp>
      <p:sp>
        <p:nvSpPr>
          <p:cNvPr id="106515" name="Text Box 19">
            <a:extLst>
              <a:ext uri="{FF2B5EF4-FFF2-40B4-BE49-F238E27FC236}">
                <a16:creationId xmlns:a16="http://schemas.microsoft.com/office/drawing/2014/main" id="{8BC62857-251D-423A-8EF0-28708538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825" y="3454400"/>
            <a:ext cx="8201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A queda das almas </a:t>
            </a:r>
            <a:r>
              <a:rPr lang="pt-BR" altLang="pt-BR" sz="2000" b="1">
                <a:solidFill>
                  <a:srgbClr val="000000"/>
                </a:solidFill>
                <a:sym typeface="Wingdings" panose="05000000000000000000" pitchFamily="2" charset="2"/>
              </a:rPr>
              <a:t></a:t>
            </a:r>
            <a:r>
              <a:rPr lang="pt-BR" altLang="pt-BR" sz="2000" b="1">
                <a:solidFill>
                  <a:srgbClr val="000000"/>
                </a:solidFill>
              </a:rPr>
              <a:t> centelha rumando para a carne </a:t>
            </a:r>
            <a:r>
              <a:rPr lang="pt-BR" altLang="pt-BR" sz="2000" b="1">
                <a:solidFill>
                  <a:srgbClr val="000000"/>
                </a:solidFill>
                <a:sym typeface="Wingdings" panose="05000000000000000000" pitchFamily="2" charset="2"/>
              </a:rPr>
              <a:t></a:t>
            </a:r>
            <a:r>
              <a:rPr lang="pt-BR" altLang="pt-BR" sz="2000" b="1">
                <a:solidFill>
                  <a:srgbClr val="000000"/>
                </a:solidFill>
              </a:rPr>
              <a:t> Involução</a:t>
            </a:r>
          </a:p>
        </p:txBody>
      </p:sp>
      <p:sp>
        <p:nvSpPr>
          <p:cNvPr id="106516" name="Text Box 20">
            <a:extLst>
              <a:ext uri="{FF2B5EF4-FFF2-40B4-BE49-F238E27FC236}">
                <a16:creationId xmlns:a16="http://schemas.microsoft.com/office/drawing/2014/main" id="{3925F1AF-6665-4370-8352-4FEB34117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1638" y="4051300"/>
            <a:ext cx="18367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 u="sng">
                <a:solidFill>
                  <a:srgbClr val="FF0000"/>
                </a:solidFill>
              </a:rPr>
              <a:t>ABEL E CAIM</a:t>
            </a:r>
          </a:p>
        </p:txBody>
      </p:sp>
      <p:sp>
        <p:nvSpPr>
          <p:cNvPr id="106517" name="Text Box 21">
            <a:extLst>
              <a:ext uri="{FF2B5EF4-FFF2-40B4-BE49-F238E27FC236}">
                <a16:creationId xmlns:a16="http://schemas.microsoft.com/office/drawing/2014/main" id="{DF25E7AF-EE6E-4501-90EE-D76B51052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3538" y="4503738"/>
            <a:ext cx="5575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Duas personalidades dos espíritos advindos</a:t>
            </a:r>
          </a:p>
        </p:txBody>
      </p:sp>
      <p:sp>
        <p:nvSpPr>
          <p:cNvPr id="106518" name="Text Box 22">
            <a:extLst>
              <a:ext uri="{FF2B5EF4-FFF2-40B4-BE49-F238E27FC236}">
                <a16:creationId xmlns:a16="http://schemas.microsoft.com/office/drawing/2014/main" id="{EFD9AAD9-D7D0-45A7-8E1B-B86D5B878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6763" y="4987925"/>
            <a:ext cx="9477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 u="sng">
                <a:solidFill>
                  <a:srgbClr val="FF0000"/>
                </a:solidFill>
              </a:rPr>
              <a:t>MAÇÃ</a:t>
            </a:r>
          </a:p>
        </p:txBody>
      </p:sp>
      <p:sp>
        <p:nvSpPr>
          <p:cNvPr id="106519" name="Text Box 23">
            <a:extLst>
              <a:ext uri="{FF2B5EF4-FFF2-40B4-BE49-F238E27FC236}">
                <a16:creationId xmlns:a16="http://schemas.microsoft.com/office/drawing/2014/main" id="{28CC913B-D6F5-4C96-A6E0-358020D7F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9850" y="5419725"/>
            <a:ext cx="51609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Procura do conhecimento </a:t>
            </a:r>
            <a:r>
              <a:rPr lang="pt-BR" altLang="pt-BR" sz="2000" b="1">
                <a:solidFill>
                  <a:srgbClr val="000000"/>
                </a:solidFill>
                <a:sym typeface="Wingdings" panose="05000000000000000000" pitchFamily="2" charset="2"/>
              </a:rPr>
              <a:t></a:t>
            </a:r>
            <a:r>
              <a:rPr lang="pt-BR" altLang="pt-BR" sz="2000" b="1">
                <a:solidFill>
                  <a:srgbClr val="000000"/>
                </a:solidFill>
              </a:rPr>
              <a:t> consciência</a:t>
            </a:r>
          </a:p>
        </p:txBody>
      </p:sp>
      <p:sp>
        <p:nvSpPr>
          <p:cNvPr id="106521" name="Text Box 25">
            <a:extLst>
              <a:ext uri="{FF2B5EF4-FFF2-40B4-BE49-F238E27FC236}">
                <a16:creationId xmlns:a16="http://schemas.microsoft.com/office/drawing/2014/main" id="{A87FF10E-65FE-4165-8929-9FECA8972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67425"/>
            <a:ext cx="88090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 u="sng">
                <a:solidFill>
                  <a:srgbClr val="FF0000"/>
                </a:solidFill>
              </a:rPr>
              <a:t>ÁRVORE DO BEM E DO MAL</a:t>
            </a:r>
            <a:r>
              <a:rPr lang="pt-BR" altLang="pt-BR" sz="2000" u="sng">
                <a:solidFill>
                  <a:srgbClr val="000000"/>
                </a:solidFill>
              </a:rPr>
              <a:t>  </a:t>
            </a:r>
            <a:r>
              <a:rPr lang="pt-BR" altLang="pt-BR" sz="2000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pt-BR" altLang="pt-BR" sz="2000" b="1">
                <a:solidFill>
                  <a:srgbClr val="000000"/>
                </a:solidFill>
                <a:sym typeface="Wingdings" panose="05000000000000000000" pitchFamily="2" charset="2"/>
              </a:rPr>
              <a:t>Conhecimento da Verdade  iniciação</a:t>
            </a:r>
            <a:endParaRPr lang="pt-BR" altLang="pt-BR" sz="2000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6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6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6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6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6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6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6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6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6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6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6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6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1" grpId="0"/>
      <p:bldP spid="106515" grpId="0"/>
      <p:bldP spid="106516" grpId="0"/>
      <p:bldP spid="106517" grpId="0"/>
      <p:bldP spid="106518" grpId="0"/>
      <p:bldP spid="106519" grpId="0"/>
      <p:bldP spid="10652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0">
            <a:extLst>
              <a:ext uri="{FF2B5EF4-FFF2-40B4-BE49-F238E27FC236}">
                <a16:creationId xmlns:a16="http://schemas.microsoft.com/office/drawing/2014/main" id="{E25121FF-16CA-4496-AF19-E4DF30262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8546" name="Rectangle 2">
            <a:extLst>
              <a:ext uri="{FF2B5EF4-FFF2-40B4-BE49-F238E27FC236}">
                <a16:creationId xmlns:a16="http://schemas.microsoft.com/office/drawing/2014/main" id="{B1AF9078-5464-4126-A9ED-BEB3372469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13668" name="Text Box 3">
            <a:extLst>
              <a:ext uri="{FF2B5EF4-FFF2-40B4-BE49-F238E27FC236}">
                <a16:creationId xmlns:a16="http://schemas.microsoft.com/office/drawing/2014/main" id="{AE4B1451-1913-4BFF-AE93-0F6CE68D4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1268413"/>
            <a:ext cx="20875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MOISES</a:t>
            </a:r>
          </a:p>
        </p:txBody>
      </p:sp>
      <p:sp>
        <p:nvSpPr>
          <p:cNvPr id="108548" name="Text Box 4">
            <a:extLst>
              <a:ext uri="{FF2B5EF4-FFF2-40B4-BE49-F238E27FC236}">
                <a16:creationId xmlns:a16="http://schemas.microsoft.com/office/drawing/2014/main" id="{BEBE29F2-8353-4596-89E6-E6531275D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2125663"/>
            <a:ext cx="5616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LEI  -  DEZ MANDAMENTOS</a:t>
            </a:r>
          </a:p>
        </p:txBody>
      </p:sp>
      <p:sp>
        <p:nvSpPr>
          <p:cNvPr id="108549" name="Text Box 5">
            <a:extLst>
              <a:ext uri="{FF2B5EF4-FFF2-40B4-BE49-F238E27FC236}">
                <a16:creationId xmlns:a16="http://schemas.microsoft.com/office/drawing/2014/main" id="{EB49DBD0-0DDA-4BB0-9730-C5E1FA244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0388" y="5583238"/>
            <a:ext cx="4421187" cy="36671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pt-BR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 primeiras        </a:t>
            </a:r>
            <a:r>
              <a:rPr lang="pt-BR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Wingdings" panose="05000000000000000000" pitchFamily="2" charset="2"/>
              </a:rPr>
              <a:t>    Relação com Deus</a:t>
            </a:r>
            <a:endParaRPr lang="pt-BR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8555" name="Text Box 11">
            <a:extLst>
              <a:ext uri="{FF2B5EF4-FFF2-40B4-BE49-F238E27FC236}">
                <a16:creationId xmlns:a16="http://schemas.microsoft.com/office/drawing/2014/main" id="{F539C048-738B-4C11-85F4-A43BEA843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3725" y="6230938"/>
            <a:ext cx="6237288" cy="36671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pt-BR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 últimas          </a:t>
            </a:r>
            <a:r>
              <a:rPr lang="pt-BR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Wingdings" panose="05000000000000000000" pitchFamily="2" charset="2"/>
              </a:rPr>
              <a:t>    Relação com o próximo (Sociologia)</a:t>
            </a:r>
            <a:endParaRPr lang="pt-BR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8562" name="Rectangle 18">
            <a:extLst>
              <a:ext uri="{FF2B5EF4-FFF2-40B4-BE49-F238E27FC236}">
                <a16:creationId xmlns:a16="http://schemas.microsoft.com/office/drawing/2014/main" id="{3F672706-9C39-46BD-A488-CCE958826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2541588"/>
            <a:ext cx="7029450" cy="2838450"/>
          </a:xfrm>
          <a:prstGeom prst="rect">
            <a:avLst/>
          </a:prstGeom>
          <a:gradFill rotWithShape="1">
            <a:gsLst>
              <a:gs pos="0">
                <a:srgbClr val="FFFFCC">
                  <a:alpha val="48000"/>
                </a:srgbClr>
              </a:gs>
              <a:gs pos="100000">
                <a:srgbClr val="FFFFCC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r>
              <a:rPr lang="pt-BR" b="1"/>
              <a:t>    1</a:t>
            </a:r>
            <a:r>
              <a:rPr lang="pt-BR"/>
              <a:t> </a:t>
            </a: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</a:rPr>
              <a:t>- Eu sou o Senhor teu Deus, não há outro Deus.</a:t>
            </a:r>
          </a:p>
          <a:p>
            <a:pPr eaLnBrk="1" hangingPunct="1"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2 - Não farás imagens quaisquer, para as adorar.</a:t>
            </a:r>
          </a:p>
          <a:p>
            <a:pPr eaLnBrk="1" hangingPunct="1"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3 - Não pronunciarás em vão o nome de Deus.</a:t>
            </a:r>
          </a:p>
          <a:p>
            <a:pPr eaLnBrk="1" hangingPunct="1"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4 - Terás um dia, na semana, para descanso e  recolhimento.</a:t>
            </a:r>
          </a:p>
          <a:p>
            <a:pPr eaLnBrk="1" hangingPunct="1"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5 - Honrarás pai e mãe.</a:t>
            </a:r>
          </a:p>
          <a:p>
            <a:pPr eaLnBrk="1" hangingPunct="1"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6 - Não matarás.</a:t>
            </a:r>
          </a:p>
          <a:p>
            <a:pPr eaLnBrk="1" hangingPunct="1"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7 - Não cometerás adultério.</a:t>
            </a:r>
          </a:p>
          <a:p>
            <a:pPr eaLnBrk="1" hangingPunct="1"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8 - Não furtarás.</a:t>
            </a:r>
          </a:p>
          <a:p>
            <a:pPr eaLnBrk="1" hangingPunct="1"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9 - Não darás falso testemunho.</a:t>
            </a:r>
          </a:p>
          <a:p>
            <a:pPr eaLnBrk="1" hangingPunct="1"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</a:rPr>
              <a:t>  10 - Não desejarás o que é do teu próximo</a:t>
            </a:r>
            <a:r>
              <a:rPr lang="pt-BR"/>
              <a:t>.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8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nimBg="1"/>
      <p:bldP spid="10855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5" descr="0">
            <a:extLst>
              <a:ext uri="{FF2B5EF4-FFF2-40B4-BE49-F238E27FC236}">
                <a16:creationId xmlns:a16="http://schemas.microsoft.com/office/drawing/2014/main" id="{172549C7-612E-4C4C-9650-5AD674A23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508500"/>
            <a:ext cx="3313113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9138" name="Rectangle 2">
            <a:extLst>
              <a:ext uri="{FF2B5EF4-FFF2-40B4-BE49-F238E27FC236}">
                <a16:creationId xmlns:a16="http://schemas.microsoft.com/office/drawing/2014/main" id="{CD02CA63-7FBF-4A8F-94D1-5F738AF5EE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15716" name="Text Box 3">
            <a:extLst>
              <a:ext uri="{FF2B5EF4-FFF2-40B4-BE49-F238E27FC236}">
                <a16:creationId xmlns:a16="http://schemas.microsoft.com/office/drawing/2014/main" id="{9739EB6D-BC72-4845-B599-4DA4A2ADB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1412875"/>
            <a:ext cx="20875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MOISES</a:t>
            </a:r>
          </a:p>
        </p:txBody>
      </p:sp>
      <p:sp>
        <p:nvSpPr>
          <p:cNvPr id="219140" name="Text Box 4">
            <a:extLst>
              <a:ext uri="{FF2B5EF4-FFF2-40B4-BE49-F238E27FC236}">
                <a16:creationId xmlns:a16="http://schemas.microsoft.com/office/drawing/2014/main" id="{2221CDF8-9A54-49CA-8BAE-473616D2E6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557338"/>
            <a:ext cx="2447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REVELAÇÃO</a:t>
            </a:r>
          </a:p>
        </p:txBody>
      </p:sp>
      <p:pic>
        <p:nvPicPr>
          <p:cNvPr id="115718" name="Picture 12">
            <a:extLst>
              <a:ext uri="{FF2B5EF4-FFF2-40B4-BE49-F238E27FC236}">
                <a16:creationId xmlns:a16="http://schemas.microsoft.com/office/drawing/2014/main" id="{59DB0B12-6CE7-4C19-B86A-91C776E15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9700" y="1700213"/>
            <a:ext cx="3763963" cy="260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5719" name="Picture 21" descr="ANd9GcRSS1tVol14T5wZGQa30Q5Krl_zQkSP4Pg2On6PHBx6uB12lsC-sA">
            <a:extLst>
              <a:ext uri="{FF2B5EF4-FFF2-40B4-BE49-F238E27FC236}">
                <a16:creationId xmlns:a16="http://schemas.microsoft.com/office/drawing/2014/main" id="{EE90CF0B-DD36-4518-95E9-AA00024BB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9700" y="4292600"/>
            <a:ext cx="392430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20" name="Picture 23" descr="ANd9GcQzqDBCcnM6WJCBDbD2Fj4troJBgV5IH0NixiDWOsAxdWw4BbhW">
            <a:extLst>
              <a:ext uri="{FF2B5EF4-FFF2-40B4-BE49-F238E27FC236}">
                <a16:creationId xmlns:a16="http://schemas.microsoft.com/office/drawing/2014/main" id="{57BE9DC0-E706-4D16-8EC8-F5E74694E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3575" y="2060575"/>
            <a:ext cx="201612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21" name="Picture 26">
            <a:extLst>
              <a:ext uri="{FF2B5EF4-FFF2-40B4-BE49-F238E27FC236}">
                <a16:creationId xmlns:a16="http://schemas.microsoft.com/office/drawing/2014/main" id="{6373812F-D08C-421E-9C11-9F31B945C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6092825"/>
            <a:ext cx="12954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22" name="Picture 28" descr="ANd9GcRom2yhlgCLgVjNxvuzQkUYm2q700oxTXR5U24dwlzbff99beIuWw">
            <a:extLst>
              <a:ext uri="{FF2B5EF4-FFF2-40B4-BE49-F238E27FC236}">
                <a16:creationId xmlns:a16="http://schemas.microsoft.com/office/drawing/2014/main" id="{3FAD0F49-3B4F-4FAA-A7BC-B3FDDBC3B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8038" y="4581525"/>
            <a:ext cx="2160587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23" name="Picture 15" descr="ANd9GcS3t3iiQ83e8a_GFsMuqG8e_qn79N4cQLL30CyO-4W80CE5QW5WEg">
            <a:extLst>
              <a:ext uri="{FF2B5EF4-FFF2-40B4-BE49-F238E27FC236}">
                <a16:creationId xmlns:a16="http://schemas.microsoft.com/office/drawing/2014/main" id="{75CDA45B-A2AD-43FA-A82A-AF02FBB5E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3203575" cy="250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Bar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14">
            <a:extLst>
              <a:ext uri="{FF2B5EF4-FFF2-40B4-BE49-F238E27FC236}">
                <a16:creationId xmlns:a16="http://schemas.microsoft.com/office/drawing/2014/main" id="{41B2AAC9-B671-4327-875E-59259AE40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7330" name="Rectangle 2">
            <a:extLst>
              <a:ext uri="{FF2B5EF4-FFF2-40B4-BE49-F238E27FC236}">
                <a16:creationId xmlns:a16="http://schemas.microsoft.com/office/drawing/2014/main" id="{CD7B5E41-48C9-4D72-8401-45BBA78B3D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17764" name="Text Box 3">
            <a:extLst>
              <a:ext uri="{FF2B5EF4-FFF2-40B4-BE49-F238E27FC236}">
                <a16:creationId xmlns:a16="http://schemas.microsoft.com/office/drawing/2014/main" id="{4649961F-8C96-4356-B294-C32E83387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1412875"/>
            <a:ext cx="20875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MOISES</a:t>
            </a:r>
          </a:p>
        </p:txBody>
      </p:sp>
      <p:sp>
        <p:nvSpPr>
          <p:cNvPr id="227332" name="Text Box 4">
            <a:extLst>
              <a:ext uri="{FF2B5EF4-FFF2-40B4-BE49-F238E27FC236}">
                <a16:creationId xmlns:a16="http://schemas.microsoft.com/office/drawing/2014/main" id="{4F7C13C3-80B1-474B-AAE3-493714233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844675"/>
            <a:ext cx="2378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REVELAÇÃO</a:t>
            </a:r>
          </a:p>
        </p:txBody>
      </p:sp>
      <p:sp>
        <p:nvSpPr>
          <p:cNvPr id="227333" name="Text Box 5">
            <a:extLst>
              <a:ext uri="{FF2B5EF4-FFF2-40B4-BE49-F238E27FC236}">
                <a16:creationId xmlns:a16="http://schemas.microsoft.com/office/drawing/2014/main" id="{1FF1037B-BD1F-4BD6-BE66-33C040167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5734050"/>
            <a:ext cx="18684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pt-BR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 º Pentecostes</a:t>
            </a:r>
          </a:p>
        </p:txBody>
      </p:sp>
      <p:sp>
        <p:nvSpPr>
          <p:cNvPr id="227334" name="Text Box 6">
            <a:extLst>
              <a:ext uri="{FF2B5EF4-FFF2-40B4-BE49-F238E27FC236}">
                <a16:creationId xmlns:a16="http://schemas.microsoft.com/office/drawing/2014/main" id="{A4AEA5BE-7DDA-4CE7-B6F2-551C87CEF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5084763"/>
            <a:ext cx="3384550" cy="1465262"/>
          </a:xfrm>
          <a:prstGeom prst="rect">
            <a:avLst/>
          </a:prstGeom>
          <a:gradFill rotWithShape="1">
            <a:gsLst>
              <a:gs pos="0">
                <a:schemeClr val="bg2">
                  <a:alpha val="28999"/>
                </a:schemeClr>
              </a:gs>
              <a:gs pos="100000">
                <a:schemeClr val="tx2">
                  <a:alpha val="33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“Quem dera que o Senhor desse o Seu Espírito Santo e que toda a carne profetizasse” - Números, 11, 29. </a:t>
            </a:r>
          </a:p>
        </p:txBody>
      </p:sp>
      <p:pic>
        <p:nvPicPr>
          <p:cNvPr id="117768" name="Picture 11" descr="ANd9GcQykNnEKgeKTzkGbTXRqLjFY1iwfzU4GhKmgMpUWy2gnErXUxl0">
            <a:extLst>
              <a:ext uri="{FF2B5EF4-FFF2-40B4-BE49-F238E27FC236}">
                <a16:creationId xmlns:a16="http://schemas.microsoft.com/office/drawing/2014/main" id="{D93D6D2B-0EAC-483D-8EDF-C3741A928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2708275"/>
            <a:ext cx="2808288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7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7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7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7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7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7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3" grpId="0"/>
      <p:bldP spid="22733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51F16D4C-CDA0-4BF1-AB21-9F81089522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19811" name="Text Box 3">
            <a:extLst>
              <a:ext uri="{FF2B5EF4-FFF2-40B4-BE49-F238E27FC236}">
                <a16:creationId xmlns:a16="http://schemas.microsoft.com/office/drawing/2014/main" id="{81D38B89-0C5C-40C1-ADCB-C485FD91E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268413"/>
            <a:ext cx="20875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MOISES</a:t>
            </a:r>
          </a:p>
        </p:txBody>
      </p:sp>
      <p:sp>
        <p:nvSpPr>
          <p:cNvPr id="119812" name="Text Box 4">
            <a:extLst>
              <a:ext uri="{FF2B5EF4-FFF2-40B4-BE49-F238E27FC236}">
                <a16:creationId xmlns:a16="http://schemas.microsoft.com/office/drawing/2014/main" id="{1276424B-D021-4817-867D-C9B6898C8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3888" y="2133600"/>
            <a:ext cx="1682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/>
              <a:t>O Monoteísmo</a:t>
            </a:r>
          </a:p>
        </p:txBody>
      </p:sp>
      <p:sp>
        <p:nvSpPr>
          <p:cNvPr id="110603" name="Text Box 11" descr="Esteira">
            <a:extLst>
              <a:ext uri="{FF2B5EF4-FFF2-40B4-BE49-F238E27FC236}">
                <a16:creationId xmlns:a16="http://schemas.microsoft.com/office/drawing/2014/main" id="{65908E7F-AD00-42A5-B599-5F799208E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625" y="2636838"/>
            <a:ext cx="6870700" cy="646112"/>
          </a:xfrm>
          <a:prstGeom prst="rect">
            <a:avLst/>
          </a:prstGeom>
          <a:blipFill dpi="0" rotWithShape="1">
            <a:blip r:embed="rId4">
              <a:alphaModFix amt="27000"/>
            </a:blip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A consequência da idéia monoteísta é unificar a humanidade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FF0000"/>
                </a:solidFill>
              </a:rPr>
              <a:t>sob o mesmo Deus, sob uma mesma LEI</a:t>
            </a:r>
          </a:p>
        </p:txBody>
      </p:sp>
      <p:sp>
        <p:nvSpPr>
          <p:cNvPr id="110604" name="Text Box 12">
            <a:extLst>
              <a:ext uri="{FF2B5EF4-FFF2-40B4-BE49-F238E27FC236}">
                <a16:creationId xmlns:a16="http://schemas.microsoft.com/office/drawing/2014/main" id="{B86C7318-6CF3-45C2-A06B-87A09D861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0488" y="3573463"/>
            <a:ext cx="3130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Moisés aponta</a:t>
            </a:r>
            <a:r>
              <a:rPr lang="pt-BR" altLang="pt-BR" sz="1800" b="1">
                <a:solidFill>
                  <a:srgbClr val="FFFF66"/>
                </a:solidFill>
              </a:rPr>
              <a:t> </a:t>
            </a:r>
            <a:r>
              <a:rPr lang="pt-BR" altLang="pt-BR" sz="1800" b="1">
                <a:solidFill>
                  <a:srgbClr val="000000"/>
                </a:solidFill>
              </a:rPr>
              <a:t>para</a:t>
            </a:r>
            <a:r>
              <a:rPr lang="pt-BR" altLang="pt-BR" sz="1800" b="1">
                <a:solidFill>
                  <a:srgbClr val="FFFF66"/>
                </a:solidFill>
              </a:rPr>
              <a:t> </a:t>
            </a:r>
            <a:r>
              <a:rPr lang="pt-BR" altLang="pt-BR" sz="1800" b="1">
                <a:solidFill>
                  <a:srgbClr val="FF0000"/>
                </a:solidFill>
              </a:rPr>
              <a:t>JESUS</a:t>
            </a:r>
          </a:p>
        </p:txBody>
      </p:sp>
      <p:sp>
        <p:nvSpPr>
          <p:cNvPr id="110605" name="Rectangle 13" descr="Esteira">
            <a:extLst>
              <a:ext uri="{FF2B5EF4-FFF2-40B4-BE49-F238E27FC236}">
                <a16:creationId xmlns:a16="http://schemas.microsoft.com/office/drawing/2014/main" id="{3AED2655-319B-4064-80F9-462200B437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4149725"/>
            <a:ext cx="6983413" cy="1739900"/>
          </a:xfrm>
          <a:prstGeom prst="rect">
            <a:avLst/>
          </a:prstGeom>
          <a:blipFill dpi="0" rotWithShape="1">
            <a:blip r:embed="rId4">
              <a:alphaModFix amt="27000"/>
            </a:blip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“Voltai para Israel. Quando os tempos chegarem, o Eterno vos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FF0000"/>
                </a:solidFill>
              </a:rPr>
              <a:t>fará aparecer um profeta</a:t>
            </a:r>
            <a:r>
              <a:rPr lang="pt-BR" altLang="pt-BR" sz="1800" b="1"/>
              <a:t> </a:t>
            </a:r>
            <a:r>
              <a:rPr lang="pt-BR" altLang="pt-BR" sz="1800" b="1">
                <a:solidFill>
                  <a:srgbClr val="000000"/>
                </a:solidFill>
              </a:rPr>
              <a:t>como eu entre vossos irmãos e colocará o verbo em sua boca, e esse</a:t>
            </a:r>
            <a:r>
              <a:rPr lang="pt-BR" altLang="pt-BR" sz="1800" b="1"/>
              <a:t> </a:t>
            </a:r>
            <a:r>
              <a:rPr lang="pt-BR" altLang="pt-BR" sz="1800" b="1">
                <a:solidFill>
                  <a:srgbClr val="FF0000"/>
                </a:solidFill>
              </a:rPr>
              <a:t>profeta vos revelará tudo o que o Eterno lhe tiver ordenado.</a:t>
            </a:r>
            <a:r>
              <a:rPr lang="pt-BR" altLang="pt-BR" sz="1800" b="1"/>
              <a:t>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E o Eterno pedirá contas a quem não escutar as palavras que ele tiver dito”.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0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03" grpId="0" animBg="1"/>
      <p:bldP spid="11060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B1DA35CB-34EF-4B57-94A4-A351AA3A78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21859" name="Text Box 3">
            <a:extLst>
              <a:ext uri="{FF2B5EF4-FFF2-40B4-BE49-F238E27FC236}">
                <a16:creationId xmlns:a16="http://schemas.microsoft.com/office/drawing/2014/main" id="{E997C3B9-D39E-4A22-8193-D0C50AE95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1412875"/>
            <a:ext cx="28082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PITÁGORAS</a:t>
            </a:r>
          </a:p>
        </p:txBody>
      </p:sp>
      <p:sp>
        <p:nvSpPr>
          <p:cNvPr id="121860" name="Text Box 4">
            <a:extLst>
              <a:ext uri="{FF2B5EF4-FFF2-40B4-BE49-F238E27FC236}">
                <a16:creationId xmlns:a16="http://schemas.microsoft.com/office/drawing/2014/main" id="{EFDAB8B9-07B5-494C-8C33-FBE21953E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0750" y="2054225"/>
            <a:ext cx="111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/>
              <a:t>580 a. C.</a:t>
            </a:r>
          </a:p>
        </p:txBody>
      </p:sp>
      <p:sp>
        <p:nvSpPr>
          <p:cNvPr id="121861" name="Text Box 5">
            <a:extLst>
              <a:ext uri="{FF2B5EF4-FFF2-40B4-BE49-F238E27FC236}">
                <a16:creationId xmlns:a16="http://schemas.microsoft.com/office/drawing/2014/main" id="{AA46F3C8-6A07-4238-87A5-C0A26E144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225" y="2203450"/>
            <a:ext cx="1370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GRÉCIA</a:t>
            </a:r>
          </a:p>
        </p:txBody>
      </p:sp>
      <p:sp>
        <p:nvSpPr>
          <p:cNvPr id="121862" name="Text Box 6">
            <a:extLst>
              <a:ext uri="{FF2B5EF4-FFF2-40B4-BE49-F238E27FC236}">
                <a16:creationId xmlns:a16="http://schemas.microsoft.com/office/drawing/2014/main" id="{4207F3E2-73E3-4552-9945-639BA85FE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4588" y="2736850"/>
            <a:ext cx="568325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Desaparecera todo e qualquer traço de Orfeu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Eliminou- se o Tribunal do Anfictiões.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Declínio Sec. VII </a:t>
            </a:r>
            <a:r>
              <a:rPr lang="pt-BR" altLang="pt-BR" sz="2000" b="1">
                <a:solidFill>
                  <a:srgbClr val="000000"/>
                </a:solidFill>
                <a:sym typeface="Wingdings" panose="05000000000000000000" pitchFamily="2" charset="2"/>
              </a:rPr>
              <a:t> Doutrina para leigos</a:t>
            </a:r>
            <a:r>
              <a:rPr lang="pt-BR" altLang="pt-BR" sz="1800" b="1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21863" name="Text Box 9">
            <a:extLst>
              <a:ext uri="{FF2B5EF4-FFF2-40B4-BE49-F238E27FC236}">
                <a16:creationId xmlns:a16="http://schemas.microsoft.com/office/drawing/2014/main" id="{929B7208-0C2B-4B5C-9969-6E6B3A922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4175" y="2932113"/>
            <a:ext cx="23749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Interna   -  secreta</a:t>
            </a:r>
          </a:p>
        </p:txBody>
      </p:sp>
      <p:sp>
        <p:nvSpPr>
          <p:cNvPr id="121864" name="Text Box 10">
            <a:extLst>
              <a:ext uri="{FF2B5EF4-FFF2-40B4-BE49-F238E27FC236}">
                <a16:creationId xmlns:a16="http://schemas.microsoft.com/office/drawing/2014/main" id="{719FA14A-625B-4D39-B539-4AE523926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8300" y="3463925"/>
            <a:ext cx="2390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Externa  -  pública</a:t>
            </a:r>
          </a:p>
        </p:txBody>
      </p:sp>
      <p:sp>
        <p:nvSpPr>
          <p:cNvPr id="121865" name="Line 11">
            <a:extLst>
              <a:ext uri="{FF2B5EF4-FFF2-40B4-BE49-F238E27FC236}">
                <a16:creationId xmlns:a16="http://schemas.microsoft.com/office/drawing/2014/main" id="{F860EA12-5018-4165-9DC5-AAA382F793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07113" y="3240088"/>
            <a:ext cx="720725" cy="3603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1866" name="Line 12">
            <a:extLst>
              <a:ext uri="{FF2B5EF4-FFF2-40B4-BE49-F238E27FC236}">
                <a16:creationId xmlns:a16="http://schemas.microsoft.com/office/drawing/2014/main" id="{6534E9C0-D6A7-488A-A0A8-29AF84EA96DD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3573463"/>
            <a:ext cx="960438" cy="1682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1867" name="Text Box 13">
            <a:extLst>
              <a:ext uri="{FF2B5EF4-FFF2-40B4-BE49-F238E27FC236}">
                <a16:creationId xmlns:a16="http://schemas.microsoft.com/office/drawing/2014/main" id="{D993935F-07C4-4E0C-A0D5-C367B90C3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475" y="4032250"/>
            <a:ext cx="68294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Reflorescimento  </a:t>
            </a:r>
            <a:r>
              <a:rPr lang="pt-BR" altLang="pt-BR" sz="2000" b="1">
                <a:solidFill>
                  <a:srgbClr val="000000"/>
                </a:solidFill>
                <a:sym typeface="Wingdings" panose="05000000000000000000" pitchFamily="2" charset="2"/>
              </a:rPr>
              <a:t> Tales de Mileto 624 a.C.  filosofo</a:t>
            </a:r>
            <a:endParaRPr lang="pt-BR" altLang="pt-BR" sz="2000" b="1">
              <a:solidFill>
                <a:srgbClr val="000000"/>
              </a:solidFill>
            </a:endParaRPr>
          </a:p>
        </p:txBody>
      </p:sp>
      <p:sp>
        <p:nvSpPr>
          <p:cNvPr id="121868" name="Text Box 14">
            <a:extLst>
              <a:ext uri="{FF2B5EF4-FFF2-40B4-BE49-F238E27FC236}">
                <a16:creationId xmlns:a16="http://schemas.microsoft.com/office/drawing/2014/main" id="{FBB67784-D74E-4AE8-A96C-EF0019A9A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0238" y="4464050"/>
            <a:ext cx="459898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Solon  594 a.C.               </a:t>
            </a:r>
            <a:r>
              <a:rPr lang="pt-BR" altLang="pt-BR" sz="2000" b="1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pt-BR" altLang="pt-BR" sz="2000" b="1">
                <a:solidFill>
                  <a:srgbClr val="000000"/>
                </a:solidFill>
              </a:rPr>
              <a:t>legislador</a:t>
            </a:r>
          </a:p>
        </p:txBody>
      </p:sp>
      <p:sp>
        <p:nvSpPr>
          <p:cNvPr id="121869" name="Text Box 15">
            <a:extLst>
              <a:ext uri="{FF2B5EF4-FFF2-40B4-BE49-F238E27FC236}">
                <a16:creationId xmlns:a16="http://schemas.microsoft.com/office/drawing/2014/main" id="{EA677B0E-1526-4890-8E8C-1388EAF75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4916488"/>
            <a:ext cx="44926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Epaminondas    418  a.C.</a:t>
            </a:r>
            <a:r>
              <a:rPr lang="pt-BR" altLang="pt-BR" sz="2000" b="1">
                <a:solidFill>
                  <a:srgbClr val="000000"/>
                </a:solidFill>
                <a:sym typeface="Wingdings" panose="05000000000000000000" pitchFamily="2" charset="2"/>
              </a:rPr>
              <a:t></a:t>
            </a:r>
            <a:r>
              <a:rPr lang="pt-BR" altLang="pt-BR" sz="2000" b="1">
                <a:solidFill>
                  <a:srgbClr val="000000"/>
                </a:solidFill>
              </a:rPr>
              <a:t> general </a:t>
            </a:r>
          </a:p>
        </p:txBody>
      </p:sp>
      <p:sp>
        <p:nvSpPr>
          <p:cNvPr id="121870" name="Text Box 17">
            <a:extLst>
              <a:ext uri="{FF2B5EF4-FFF2-40B4-BE49-F238E27FC236}">
                <a16:creationId xmlns:a16="http://schemas.microsoft.com/office/drawing/2014/main" id="{CDC623C4-CE6E-4DE8-A43C-86D720BBC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5419725"/>
            <a:ext cx="644048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PITAGORAS – Mestre da Grécia leiga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enquanto ORFEU era mestre na Grécia Sacerdotal.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2000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Bar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72E59F2F-792A-4C15-BCB6-1DD185947E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23907" name="Text Box 3">
            <a:extLst>
              <a:ext uri="{FF2B5EF4-FFF2-40B4-BE49-F238E27FC236}">
                <a16:creationId xmlns:a16="http://schemas.microsoft.com/office/drawing/2014/main" id="{C95B365C-F4E2-44EC-8A6B-451C3A8A8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1409700"/>
            <a:ext cx="28082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PITÁGORAS</a:t>
            </a:r>
          </a:p>
        </p:txBody>
      </p:sp>
      <p:sp>
        <p:nvSpPr>
          <p:cNvPr id="133135" name="Text Box 15">
            <a:extLst>
              <a:ext uri="{FF2B5EF4-FFF2-40B4-BE49-F238E27FC236}">
                <a16:creationId xmlns:a16="http://schemas.microsoft.com/office/drawing/2014/main" id="{C45B7C8F-8C3C-45C2-AF6B-826C4CAEB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203450"/>
            <a:ext cx="890270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Foi dito a mãe de PITAGORAS: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2400" b="1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Hierofante: “Os gregos já possuem a Ciência dos deuses;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                   mas a Ciência de Deus só se encontra no Egito”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2400" b="1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Pítia de Delfos: “Seu filho será útil a todos os homens”</a:t>
            </a:r>
          </a:p>
        </p:txBody>
      </p:sp>
      <p:sp>
        <p:nvSpPr>
          <p:cNvPr id="133136" name="Text Box 16">
            <a:extLst>
              <a:ext uri="{FF2B5EF4-FFF2-40B4-BE49-F238E27FC236}">
                <a16:creationId xmlns:a16="http://schemas.microsoft.com/office/drawing/2014/main" id="{84396D49-BB7C-4C85-B428-1FF348009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5157788"/>
            <a:ext cx="237648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Iniciação  22 anos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5" grpId="0"/>
      <p:bldP spid="13313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>
            <a:extLst>
              <a:ext uri="{FF2B5EF4-FFF2-40B4-BE49-F238E27FC236}">
                <a16:creationId xmlns:a16="http://schemas.microsoft.com/office/drawing/2014/main" id="{382E1D4E-9BAB-4827-9BC5-B1EC0490B4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25955" name="Text Box 3">
            <a:extLst>
              <a:ext uri="{FF2B5EF4-FFF2-40B4-BE49-F238E27FC236}">
                <a16:creationId xmlns:a16="http://schemas.microsoft.com/office/drawing/2014/main" id="{2CD68869-4A0E-4AAB-91AC-CB3E56346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1409700"/>
            <a:ext cx="28082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PITÁGORAS</a:t>
            </a:r>
          </a:p>
        </p:txBody>
      </p:sp>
      <p:sp>
        <p:nvSpPr>
          <p:cNvPr id="141318" name="Text Box 6">
            <a:extLst>
              <a:ext uri="{FF2B5EF4-FFF2-40B4-BE49-F238E27FC236}">
                <a16:creationId xmlns:a16="http://schemas.microsoft.com/office/drawing/2014/main" id="{828C1BBE-41A8-45CE-A75B-F7B977C81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043113"/>
            <a:ext cx="2420937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Função na Grécia:</a:t>
            </a:r>
          </a:p>
        </p:txBody>
      </p:sp>
      <p:sp>
        <p:nvSpPr>
          <p:cNvPr id="141319" name="Text Box 7">
            <a:extLst>
              <a:ext uri="{FF2B5EF4-FFF2-40B4-BE49-F238E27FC236}">
                <a16:creationId xmlns:a16="http://schemas.microsoft.com/office/drawing/2014/main" id="{42F26AF1-297F-4A7E-AF80-30690B8FB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4900" y="2466975"/>
            <a:ext cx="59261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Reabilitar a ciência adivinhatória  </a:t>
            </a:r>
            <a:r>
              <a:rPr lang="pt-BR" altLang="pt-BR" sz="2000" b="1">
                <a:solidFill>
                  <a:srgbClr val="000000"/>
                </a:solidFill>
                <a:sym typeface="Wingdings" panose="05000000000000000000" pitchFamily="2" charset="2"/>
              </a:rPr>
              <a:t> Revelação</a:t>
            </a:r>
            <a:endParaRPr lang="pt-BR" altLang="pt-BR" sz="2000" b="1">
              <a:solidFill>
                <a:srgbClr val="000000"/>
              </a:solidFill>
            </a:endParaRPr>
          </a:p>
        </p:txBody>
      </p:sp>
      <p:sp>
        <p:nvSpPr>
          <p:cNvPr id="141320" name="Text Box 8">
            <a:extLst>
              <a:ext uri="{FF2B5EF4-FFF2-40B4-BE49-F238E27FC236}">
                <a16:creationId xmlns:a16="http://schemas.microsoft.com/office/drawing/2014/main" id="{009872DE-8D2A-4156-B584-6CD61CE1F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8725" y="2898775"/>
            <a:ext cx="432911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Reafirmar a autoridade sacerdotal</a:t>
            </a:r>
          </a:p>
        </p:txBody>
      </p:sp>
      <p:sp>
        <p:nvSpPr>
          <p:cNvPr id="141321" name="Text Box 9">
            <a:extLst>
              <a:ext uri="{FF2B5EF4-FFF2-40B4-BE49-F238E27FC236}">
                <a16:creationId xmlns:a16="http://schemas.microsoft.com/office/drawing/2014/main" id="{58E72230-B7D5-46FD-98CA-358D82616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75" y="3344863"/>
            <a:ext cx="23209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Educar a pitonisa</a:t>
            </a:r>
          </a:p>
        </p:txBody>
      </p:sp>
      <p:sp>
        <p:nvSpPr>
          <p:cNvPr id="141322" name="Text Box 10">
            <a:extLst>
              <a:ext uri="{FF2B5EF4-FFF2-40B4-BE49-F238E27FC236}">
                <a16:creationId xmlns:a16="http://schemas.microsoft.com/office/drawing/2014/main" id="{E5A83162-1CE4-40FF-867B-A780E74E2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75" y="3763963"/>
            <a:ext cx="49276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Educar a mocidade e  a vida no Estado</a:t>
            </a:r>
          </a:p>
        </p:txBody>
      </p:sp>
      <p:sp>
        <p:nvSpPr>
          <p:cNvPr id="141323" name="Text Box 11">
            <a:extLst>
              <a:ext uri="{FF2B5EF4-FFF2-40B4-BE49-F238E27FC236}">
                <a16:creationId xmlns:a16="http://schemas.microsoft.com/office/drawing/2014/main" id="{2BDA0319-A4AA-4742-B7C0-DBA66EE03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8725" y="4208463"/>
            <a:ext cx="36290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Instituto para iniciação leiga</a:t>
            </a:r>
          </a:p>
        </p:txBody>
      </p:sp>
      <p:sp>
        <p:nvSpPr>
          <p:cNvPr id="141324" name="Text Box 12">
            <a:extLst>
              <a:ext uri="{FF2B5EF4-FFF2-40B4-BE49-F238E27FC236}">
                <a16:creationId xmlns:a16="http://schemas.microsoft.com/office/drawing/2014/main" id="{4BA38745-5D1F-477E-8BE8-C4FE45B4F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4638675"/>
            <a:ext cx="274478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Vida em comunidade</a:t>
            </a:r>
          </a:p>
        </p:txBody>
      </p:sp>
      <p:sp>
        <p:nvSpPr>
          <p:cNvPr id="141325" name="Line 13">
            <a:extLst>
              <a:ext uri="{FF2B5EF4-FFF2-40B4-BE49-F238E27FC236}">
                <a16:creationId xmlns:a16="http://schemas.microsoft.com/office/drawing/2014/main" id="{E0562240-2D72-4A2D-977A-9C3F8B8C1BF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1638" y="4581525"/>
            <a:ext cx="0" cy="5762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41326" name="Text Box 14">
            <a:extLst>
              <a:ext uri="{FF2B5EF4-FFF2-40B4-BE49-F238E27FC236}">
                <a16:creationId xmlns:a16="http://schemas.microsoft.com/office/drawing/2014/main" id="{9D448996-E57D-45B1-A60E-50FB3F375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050" y="5203825"/>
            <a:ext cx="45894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FF0000"/>
                </a:solidFill>
              </a:rPr>
              <a:t>1º Iniciativa de abertura dos templos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1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1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1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1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8" grpId="0"/>
      <p:bldP spid="141319" grpId="0"/>
      <p:bldP spid="141320" grpId="0"/>
      <p:bldP spid="141321" grpId="0"/>
      <p:bldP spid="141322" grpId="0"/>
      <p:bldP spid="141323" grpId="0"/>
      <p:bldP spid="141324" grpId="0"/>
      <p:bldP spid="14132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89DFD65D-E5CF-4B80-A53E-F071E66DF7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28003" name="Text Box 3">
            <a:extLst>
              <a:ext uri="{FF2B5EF4-FFF2-40B4-BE49-F238E27FC236}">
                <a16:creationId xmlns:a16="http://schemas.microsoft.com/office/drawing/2014/main" id="{DB3CB224-0819-48FC-96DB-5956F7DB4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1409700"/>
            <a:ext cx="28082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PITÁGORAS</a:t>
            </a:r>
          </a:p>
        </p:txBody>
      </p:sp>
      <p:sp>
        <p:nvSpPr>
          <p:cNvPr id="143373" name="Text Box 13">
            <a:extLst>
              <a:ext uri="{FF2B5EF4-FFF2-40B4-BE49-F238E27FC236}">
                <a16:creationId xmlns:a16="http://schemas.microsoft.com/office/drawing/2014/main" id="{CBED386D-FB4E-44CE-973E-9DEE1070F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375" y="2419350"/>
            <a:ext cx="2640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 u="sng">
                <a:solidFill>
                  <a:srgbClr val="000000"/>
                </a:solidFill>
              </a:rPr>
              <a:t>ENSINAMENTOS</a:t>
            </a:r>
          </a:p>
        </p:txBody>
      </p:sp>
      <p:sp>
        <p:nvSpPr>
          <p:cNvPr id="143374" name="Text Box 14">
            <a:extLst>
              <a:ext uri="{FF2B5EF4-FFF2-40B4-BE49-F238E27FC236}">
                <a16:creationId xmlns:a16="http://schemas.microsoft.com/office/drawing/2014/main" id="{F1EC9974-2BFE-44FD-BE0C-767524ECD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9988" y="2951163"/>
            <a:ext cx="4870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Char char="•"/>
            </a:pPr>
            <a:r>
              <a:rPr lang="pt-BR" altLang="pt-BR" sz="2000">
                <a:solidFill>
                  <a:srgbClr val="000000"/>
                </a:solidFill>
              </a:rPr>
              <a:t>  Dá aos deuses imortais o culto sagrado</a:t>
            </a:r>
          </a:p>
        </p:txBody>
      </p:sp>
      <p:sp>
        <p:nvSpPr>
          <p:cNvPr id="143375" name="Text Box 15">
            <a:extLst>
              <a:ext uri="{FF2B5EF4-FFF2-40B4-BE49-F238E27FC236}">
                <a16:creationId xmlns:a16="http://schemas.microsoft.com/office/drawing/2014/main" id="{8FBBCBDD-A4AF-4C53-9505-29936F9456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3100" y="3311525"/>
            <a:ext cx="6991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Deuses imortais </a:t>
            </a:r>
            <a:r>
              <a:rPr lang="pt-BR" altLang="pt-BR" sz="2000" b="1">
                <a:solidFill>
                  <a:srgbClr val="000000"/>
                </a:solidFill>
                <a:sym typeface="Wingdings" panose="05000000000000000000" pitchFamily="2" charset="2"/>
              </a:rPr>
              <a:t> centelhas que cumpriram a evolução</a:t>
            </a:r>
            <a:endParaRPr lang="pt-BR" altLang="pt-BR" sz="2000" b="1">
              <a:solidFill>
                <a:srgbClr val="000000"/>
              </a:solidFill>
            </a:endParaRPr>
          </a:p>
        </p:txBody>
      </p:sp>
      <p:sp>
        <p:nvSpPr>
          <p:cNvPr id="143376" name="Text Box 16">
            <a:extLst>
              <a:ext uri="{FF2B5EF4-FFF2-40B4-BE49-F238E27FC236}">
                <a16:creationId xmlns:a16="http://schemas.microsoft.com/office/drawing/2014/main" id="{B5F338C4-E731-4DD7-AD92-2A040C996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8725" y="3690938"/>
            <a:ext cx="3687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Char char="•"/>
            </a:pPr>
            <a:r>
              <a:rPr lang="pt-BR" altLang="pt-BR" sz="2000">
                <a:solidFill>
                  <a:srgbClr val="000000"/>
                </a:solidFill>
              </a:rPr>
              <a:t>  Reverência aos semi-deuses</a:t>
            </a:r>
          </a:p>
        </p:txBody>
      </p:sp>
      <p:sp>
        <p:nvSpPr>
          <p:cNvPr id="143377" name="Text Box 17">
            <a:extLst>
              <a:ext uri="{FF2B5EF4-FFF2-40B4-BE49-F238E27FC236}">
                <a16:creationId xmlns:a16="http://schemas.microsoft.com/office/drawing/2014/main" id="{D36C33C6-000E-4037-A8E0-BF649E390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7250" y="4051300"/>
            <a:ext cx="49196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Semi-deuses </a:t>
            </a:r>
            <a:r>
              <a:rPr lang="pt-BR" altLang="pt-BR" sz="2000" b="1">
                <a:solidFill>
                  <a:srgbClr val="000000"/>
                </a:solidFill>
                <a:sym typeface="Wingdings" panose="05000000000000000000" pitchFamily="2" charset="2"/>
              </a:rPr>
              <a:t> centelhas em evolução</a:t>
            </a:r>
            <a:endParaRPr lang="pt-BR" altLang="pt-BR" sz="2000" b="1">
              <a:solidFill>
                <a:srgbClr val="000000"/>
              </a:solidFill>
            </a:endParaRPr>
          </a:p>
        </p:txBody>
      </p:sp>
      <p:sp>
        <p:nvSpPr>
          <p:cNvPr id="143379" name="Rectangle 19" descr="Grade aberta">
            <a:extLst>
              <a:ext uri="{FF2B5EF4-FFF2-40B4-BE49-F238E27FC236}">
                <a16:creationId xmlns:a16="http://schemas.microsoft.com/office/drawing/2014/main" id="{70948C02-74C2-4313-A717-FB4973E470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4716463"/>
            <a:ext cx="8424863" cy="1920875"/>
          </a:xfrm>
          <a:prstGeom prst="rect">
            <a:avLst/>
          </a:prstGeom>
          <a:pattFill prst="lgGrid">
            <a:fgClr>
              <a:schemeClr val="bg2">
                <a:alpha val="25098"/>
              </a:schemeClr>
            </a:fgClr>
            <a:bgClr>
              <a:schemeClr val="tx2">
                <a:alpha val="25098"/>
              </a:schemeClr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Para o</a:t>
            </a:r>
            <a:r>
              <a:rPr lang="pt-BR" altLang="pt-BR" sz="2000" b="1">
                <a:solidFill>
                  <a:srgbClr val="FFFF66"/>
                </a:solidFill>
              </a:rPr>
              <a:t> </a:t>
            </a:r>
            <a:r>
              <a:rPr lang="pt-BR" altLang="pt-BR" sz="2000" b="1" u="sng">
                <a:solidFill>
                  <a:srgbClr val="FF0000"/>
                </a:solidFill>
              </a:rPr>
              <a:t>vulgo</a:t>
            </a:r>
            <a:r>
              <a:rPr lang="pt-BR" altLang="pt-BR" sz="2000" b="1">
                <a:solidFill>
                  <a:srgbClr val="FF0000"/>
                </a:solidFill>
              </a:rPr>
              <a:t>,</a:t>
            </a:r>
            <a:r>
              <a:rPr lang="pt-BR" altLang="pt-BR" sz="2000" b="1">
                <a:solidFill>
                  <a:srgbClr val="FFFF66"/>
                </a:solidFill>
              </a:rPr>
              <a:t> </a:t>
            </a:r>
            <a:r>
              <a:rPr lang="pt-BR" altLang="pt-BR" sz="2000" b="1">
                <a:solidFill>
                  <a:srgbClr val="000000"/>
                </a:solidFill>
              </a:rPr>
              <a:t>na antigüidade,</a:t>
            </a:r>
            <a:r>
              <a:rPr lang="pt-BR" altLang="pt-BR" sz="2000" b="1">
                <a:solidFill>
                  <a:srgbClr val="FFFF66"/>
                </a:solidFill>
              </a:rPr>
              <a:t> </a:t>
            </a:r>
            <a:r>
              <a:rPr lang="pt-BR" altLang="pt-BR" sz="2000" b="1" u="sng">
                <a:solidFill>
                  <a:srgbClr val="FF0000"/>
                </a:solidFill>
              </a:rPr>
              <a:t>deuses eram todos os espíritos</a:t>
            </a:r>
            <a:r>
              <a:rPr lang="pt-BR" altLang="pt-BR" sz="2000" b="1">
                <a:solidFill>
                  <a:srgbClr val="FF0000"/>
                </a:solidFill>
              </a:rPr>
              <a:t>;</a:t>
            </a:r>
            <a:r>
              <a:rPr lang="pt-BR" altLang="pt-BR" sz="2000" b="1">
                <a:solidFill>
                  <a:srgbClr val="FFFF66"/>
                </a:solidFill>
              </a:rPr>
              <a:t> </a:t>
            </a:r>
            <a:r>
              <a:rPr lang="pt-BR" altLang="pt-BR" sz="2000" b="1">
                <a:solidFill>
                  <a:srgbClr val="000000"/>
                </a:solidFill>
              </a:rPr>
              <a:t>mas para os</a:t>
            </a:r>
            <a:r>
              <a:rPr lang="pt-BR" altLang="pt-BR" sz="2000" b="1">
                <a:solidFill>
                  <a:srgbClr val="FFFF66"/>
                </a:solidFill>
              </a:rPr>
              <a:t> </a:t>
            </a:r>
            <a:r>
              <a:rPr lang="pt-BR" altLang="pt-BR" sz="2000" b="1">
                <a:solidFill>
                  <a:srgbClr val="FF0000"/>
                </a:solidFill>
              </a:rPr>
              <a:t>iniciados,</a:t>
            </a:r>
            <a:r>
              <a:rPr lang="pt-BR" altLang="pt-BR" sz="2000" b="1">
                <a:solidFill>
                  <a:srgbClr val="FFFF66"/>
                </a:solidFill>
              </a:rPr>
              <a:t> </a:t>
            </a:r>
            <a:r>
              <a:rPr lang="pt-BR" altLang="pt-BR" sz="2000" b="1">
                <a:solidFill>
                  <a:srgbClr val="000000"/>
                </a:solidFill>
              </a:rPr>
              <a:t>os conhecedores</a:t>
            </a:r>
            <a:r>
              <a:rPr lang="pt-BR" altLang="pt-BR" sz="2000" b="1">
                <a:solidFill>
                  <a:srgbClr val="FFFF66"/>
                </a:solidFill>
              </a:rPr>
              <a:t> </a:t>
            </a:r>
            <a:r>
              <a:rPr lang="pt-BR" altLang="pt-BR" sz="2000" b="1">
                <a:solidFill>
                  <a:srgbClr val="FF0000"/>
                </a:solidFill>
              </a:rPr>
              <a:t>da Ciência dos Mistérios,</a:t>
            </a:r>
            <a:r>
              <a:rPr lang="pt-BR" altLang="pt-BR" sz="2000" b="1">
                <a:solidFill>
                  <a:srgbClr val="FFFF66"/>
                </a:solidFill>
              </a:rPr>
              <a:t> </a:t>
            </a:r>
            <a:r>
              <a:rPr lang="pt-BR" altLang="pt-BR" sz="2000" b="1">
                <a:solidFill>
                  <a:srgbClr val="000000"/>
                </a:solidFill>
              </a:rPr>
              <a:t>somente os</a:t>
            </a:r>
            <a:r>
              <a:rPr lang="pt-BR" altLang="pt-BR" sz="2000" b="1">
                <a:solidFill>
                  <a:srgbClr val="FFFF66"/>
                </a:solidFill>
              </a:rPr>
              <a:t> </a:t>
            </a:r>
            <a:r>
              <a:rPr lang="pt-BR" altLang="pt-BR" sz="2000" b="1">
                <a:solidFill>
                  <a:srgbClr val="FF0000"/>
                </a:solidFill>
              </a:rPr>
              <a:t>santos espíritos eram chamados deuses.</a:t>
            </a:r>
            <a:r>
              <a:rPr lang="pt-BR" altLang="pt-BR" sz="2000" b="1">
                <a:solidFill>
                  <a:srgbClr val="FFFF66"/>
                </a:solidFill>
              </a:rPr>
              <a:t> 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FF0000"/>
                </a:solidFill>
              </a:rPr>
              <a:t>Jesus,</a:t>
            </a:r>
            <a:r>
              <a:rPr lang="pt-BR" altLang="pt-BR" sz="2000" b="1">
                <a:solidFill>
                  <a:srgbClr val="FFFF66"/>
                </a:solidFill>
              </a:rPr>
              <a:t> </a:t>
            </a:r>
            <a:r>
              <a:rPr lang="pt-BR" altLang="pt-BR" sz="2000" b="1">
                <a:solidFill>
                  <a:srgbClr val="000000"/>
                </a:solidFill>
              </a:rPr>
              <a:t>a Primícia dos Essênios ou Seita dos Nazireus, falando a respeito dos espíritos libertos</a:t>
            </a:r>
            <a:r>
              <a:rPr lang="pt-BR" altLang="pt-BR" sz="2000" b="1">
                <a:solidFill>
                  <a:srgbClr val="FFFF66"/>
                </a:solidFill>
              </a:rPr>
              <a:t>, </a:t>
            </a:r>
            <a:r>
              <a:rPr lang="pt-BR" altLang="pt-BR" sz="2000" b="1">
                <a:solidFill>
                  <a:srgbClr val="FF0000"/>
                </a:solidFill>
              </a:rPr>
              <a:t>disse que - “serão como anjos no céu.” (BE 195)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3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3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3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3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3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43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3" grpId="0"/>
      <p:bldP spid="143374" grpId="0"/>
      <p:bldP spid="143375" grpId="0"/>
      <p:bldP spid="143376" grpId="0"/>
      <p:bldP spid="143377" grpId="0"/>
      <p:bldP spid="143379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>
            <a:extLst>
              <a:ext uri="{FF2B5EF4-FFF2-40B4-BE49-F238E27FC236}">
                <a16:creationId xmlns:a16="http://schemas.microsoft.com/office/drawing/2014/main" id="{901467C7-1172-4CE4-865E-2475AE2D9E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30051" name="Text Box 3">
            <a:extLst>
              <a:ext uri="{FF2B5EF4-FFF2-40B4-BE49-F238E27FC236}">
                <a16:creationId xmlns:a16="http://schemas.microsoft.com/office/drawing/2014/main" id="{3D3C3617-B978-4719-8A5F-F0C55A3EA2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1412875"/>
            <a:ext cx="28082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PITÁGORAS</a:t>
            </a:r>
          </a:p>
        </p:txBody>
      </p:sp>
      <p:sp>
        <p:nvSpPr>
          <p:cNvPr id="145418" name="Text Box 10">
            <a:extLst>
              <a:ext uri="{FF2B5EF4-FFF2-40B4-BE49-F238E27FC236}">
                <a16:creationId xmlns:a16="http://schemas.microsoft.com/office/drawing/2014/main" id="{DEC88364-945A-43C2-BB62-BAE6B62AD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713" y="3573463"/>
            <a:ext cx="99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1  UM</a:t>
            </a:r>
          </a:p>
        </p:txBody>
      </p:sp>
      <p:sp>
        <p:nvSpPr>
          <p:cNvPr id="145423" name="Rectangle 15" descr="Grade aberta">
            <a:extLst>
              <a:ext uri="{FF2B5EF4-FFF2-40B4-BE49-F238E27FC236}">
                <a16:creationId xmlns:a16="http://schemas.microsoft.com/office/drawing/2014/main" id="{0553888C-B14C-4759-8311-3C73517CA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437063"/>
            <a:ext cx="7632700" cy="1616075"/>
          </a:xfrm>
          <a:prstGeom prst="rect">
            <a:avLst/>
          </a:prstGeom>
          <a:pattFill prst="lgGrid">
            <a:fgClr>
              <a:schemeClr val="bg2">
                <a:alpha val="29019"/>
              </a:schemeClr>
            </a:fgClr>
            <a:bgClr>
              <a:schemeClr val="tx2">
                <a:alpha val="29019"/>
              </a:schemeClr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Deus, a </a:t>
            </a:r>
            <a:r>
              <a:rPr lang="pt-BR" altLang="pt-BR" sz="2000" b="1" u="sng">
                <a:solidFill>
                  <a:schemeClr val="bg1"/>
                </a:solidFill>
              </a:rPr>
              <a:t>substância indivisível</a:t>
            </a:r>
            <a:r>
              <a:rPr lang="pt-BR" altLang="pt-BR" sz="2000" b="1">
                <a:solidFill>
                  <a:schemeClr val="bg1"/>
                </a:solidFill>
              </a:rPr>
              <a:t>, tem por número 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Unidade que contém o Infinito,</a:t>
            </a:r>
            <a:r>
              <a:rPr lang="pt-BR" altLang="pt-BR" sz="2000" b="1"/>
              <a:t> </a:t>
            </a:r>
            <a:r>
              <a:rPr lang="pt-BR" altLang="pt-BR" sz="2000" b="1">
                <a:solidFill>
                  <a:srgbClr val="FF0000"/>
                </a:solidFill>
              </a:rPr>
              <a:t>(forma todos os demais)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por nome o de Pai, de Criador ou de</a:t>
            </a:r>
            <a:r>
              <a:rPr lang="pt-BR" altLang="pt-BR" sz="2000" b="1"/>
              <a:t> </a:t>
            </a:r>
            <a:r>
              <a:rPr lang="pt-BR" altLang="pt-BR" sz="2000" b="1" u="sng">
                <a:solidFill>
                  <a:srgbClr val="FF0000"/>
                </a:solidFill>
              </a:rPr>
              <a:t>Eterno-Masculino</a:t>
            </a:r>
            <a:r>
              <a:rPr lang="pt-BR" altLang="pt-BR" sz="2000" b="1">
                <a:solidFill>
                  <a:srgbClr val="FF0000"/>
                </a:solidFill>
              </a:rPr>
              <a:t>,</a:t>
            </a:r>
            <a:r>
              <a:rPr lang="pt-BR" altLang="pt-BR" sz="2000" b="1"/>
              <a:t>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por sinal</a:t>
            </a:r>
            <a:r>
              <a:rPr lang="pt-BR" altLang="pt-BR" sz="2000" b="1"/>
              <a:t> </a:t>
            </a:r>
            <a:r>
              <a:rPr lang="pt-BR" altLang="pt-BR" sz="2000" b="1">
                <a:solidFill>
                  <a:srgbClr val="FF0000"/>
                </a:solidFill>
              </a:rPr>
              <a:t>o</a:t>
            </a:r>
            <a:r>
              <a:rPr lang="pt-BR" altLang="pt-BR" sz="2000" b="1" u="sng">
                <a:solidFill>
                  <a:srgbClr val="FF0000"/>
                </a:solidFill>
              </a:rPr>
              <a:t> Fogo</a:t>
            </a:r>
            <a:r>
              <a:rPr lang="pt-BR" altLang="pt-BR" sz="2000" b="1">
                <a:solidFill>
                  <a:srgbClr val="FF0000"/>
                </a:solidFill>
              </a:rPr>
              <a:t> vivo</a:t>
            </a:r>
            <a:r>
              <a:rPr lang="pt-BR" altLang="pt-BR" sz="2000" b="1">
                <a:solidFill>
                  <a:schemeClr val="bg1"/>
                </a:solidFill>
              </a:rPr>
              <a:t>, símbolo do Espírito, essência do Todo. Eis o primeiro dos princípios.</a:t>
            </a:r>
          </a:p>
        </p:txBody>
      </p:sp>
      <p:sp>
        <p:nvSpPr>
          <p:cNvPr id="130054" name="Text Box 16">
            <a:extLst>
              <a:ext uri="{FF2B5EF4-FFF2-40B4-BE49-F238E27FC236}">
                <a16:creationId xmlns:a16="http://schemas.microsoft.com/office/drawing/2014/main" id="{E6F01460-DC01-416D-AD49-54B44B89C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2492375"/>
            <a:ext cx="6553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O Número não é uma quantidade abstrata, mas representa Deus e sua Manifestação</a:t>
            </a:r>
            <a:r>
              <a:rPr lang="pt-BR" altLang="pt-BR" sz="2000" b="1">
                <a:solidFill>
                  <a:srgbClr val="000000"/>
                </a:solidFill>
              </a:rPr>
              <a:t>.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45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145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8" grpId="0"/>
      <p:bldP spid="145423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>
            <a:extLst>
              <a:ext uri="{FF2B5EF4-FFF2-40B4-BE49-F238E27FC236}">
                <a16:creationId xmlns:a16="http://schemas.microsoft.com/office/drawing/2014/main" id="{3FFC56A3-A345-4F0E-923C-34AD5D8C93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32099" name="Text Box 3">
            <a:extLst>
              <a:ext uri="{FF2B5EF4-FFF2-40B4-BE49-F238E27FC236}">
                <a16:creationId xmlns:a16="http://schemas.microsoft.com/office/drawing/2014/main" id="{0D617953-BC34-4241-B8DB-BC0B88C50D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1409700"/>
            <a:ext cx="28082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PITÁGORAS</a:t>
            </a:r>
          </a:p>
        </p:txBody>
      </p:sp>
      <p:sp>
        <p:nvSpPr>
          <p:cNvPr id="132100" name="Text Box 4">
            <a:extLst>
              <a:ext uri="{FF2B5EF4-FFF2-40B4-BE49-F238E27FC236}">
                <a16:creationId xmlns:a16="http://schemas.microsoft.com/office/drawing/2014/main" id="{99DBD2B3-F5D4-4DA8-BD59-D0F7152ED3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700" y="2060575"/>
            <a:ext cx="2012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/>
              <a:t>ENSINAMENTOS</a:t>
            </a:r>
          </a:p>
        </p:txBody>
      </p:sp>
      <p:sp>
        <p:nvSpPr>
          <p:cNvPr id="147461" name="Text Box 5">
            <a:extLst>
              <a:ext uri="{FF2B5EF4-FFF2-40B4-BE49-F238E27FC236}">
                <a16:creationId xmlns:a16="http://schemas.microsoft.com/office/drawing/2014/main" id="{3A0E8818-5BC7-4D55-B009-CB54F6D09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8" y="2276475"/>
            <a:ext cx="1266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3300"/>
                </a:solidFill>
              </a:rPr>
              <a:t>2  DOIS</a:t>
            </a:r>
          </a:p>
        </p:txBody>
      </p:sp>
      <p:sp>
        <p:nvSpPr>
          <p:cNvPr id="147462" name="Text Box 6" descr="Grade fechada">
            <a:extLst>
              <a:ext uri="{FF2B5EF4-FFF2-40B4-BE49-F238E27FC236}">
                <a16:creationId xmlns:a16="http://schemas.microsoft.com/office/drawing/2014/main" id="{4806201A-3718-4639-B304-F551A6EADB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950" y="2733675"/>
            <a:ext cx="8208963" cy="2554288"/>
          </a:xfrm>
          <a:prstGeom prst="rect">
            <a:avLst/>
          </a:prstGeom>
          <a:pattFill prst="smGrid">
            <a:fgClr>
              <a:schemeClr val="bg2">
                <a:alpha val="27058"/>
              </a:schemeClr>
            </a:fgClr>
            <a:bgClr>
              <a:schemeClr val="tx2">
                <a:alpha val="27058"/>
              </a:schemeClr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Pitágoras dizia que a grande Mônada age como </a:t>
            </a:r>
            <a:r>
              <a:rPr lang="pt-BR" altLang="pt-BR" sz="2000" b="1" i="1">
                <a:solidFill>
                  <a:srgbClr val="000000"/>
                </a:solidFill>
              </a:rPr>
              <a:t>Díada criadora.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No momento em que se</a:t>
            </a:r>
            <a:r>
              <a:rPr lang="pt-BR" altLang="pt-BR" sz="2000" b="1"/>
              <a:t> </a:t>
            </a:r>
            <a:r>
              <a:rPr lang="pt-BR" altLang="pt-BR" sz="2000" b="1" u="sng">
                <a:solidFill>
                  <a:srgbClr val="FF0000"/>
                </a:solidFill>
              </a:rPr>
              <a:t>manifesta</a:t>
            </a:r>
            <a:r>
              <a:rPr lang="pt-BR" altLang="pt-BR" sz="2000" b="1">
                <a:solidFill>
                  <a:srgbClr val="FF0000"/>
                </a:solidFill>
              </a:rPr>
              <a:t>,</a:t>
            </a:r>
            <a:r>
              <a:rPr lang="pt-BR" altLang="pt-BR" sz="2000" b="1"/>
              <a:t>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Deus é</a:t>
            </a:r>
            <a:r>
              <a:rPr lang="pt-BR" altLang="pt-BR" sz="2000" b="1"/>
              <a:t> </a:t>
            </a:r>
            <a:r>
              <a:rPr lang="pt-BR" altLang="pt-BR" sz="2000" b="1" u="sng">
                <a:solidFill>
                  <a:srgbClr val="FF0000"/>
                </a:solidFill>
              </a:rPr>
              <a:t>duplo</a:t>
            </a:r>
            <a:r>
              <a:rPr lang="pt-BR" altLang="pt-BR" sz="2000" b="1">
                <a:solidFill>
                  <a:srgbClr val="FF0000"/>
                </a:solidFill>
              </a:rPr>
              <a:t>, </a:t>
            </a:r>
            <a:r>
              <a:rPr lang="pt-BR" altLang="pt-BR" sz="2000" b="1" u="sng">
                <a:solidFill>
                  <a:srgbClr val="FF0000"/>
                </a:solidFill>
              </a:rPr>
              <a:t>essência</a:t>
            </a:r>
            <a:r>
              <a:rPr lang="pt-BR" altLang="pt-BR" sz="2000" b="1"/>
              <a:t> </a:t>
            </a:r>
            <a:r>
              <a:rPr lang="pt-BR" altLang="pt-BR" sz="2000" b="1">
                <a:solidFill>
                  <a:srgbClr val="000000"/>
                </a:solidFill>
              </a:rPr>
              <a:t>indivisível e </a:t>
            </a:r>
            <a:r>
              <a:rPr lang="pt-BR" altLang="pt-BR" sz="2000" b="1" u="sng">
                <a:solidFill>
                  <a:srgbClr val="FF0000"/>
                </a:solidFill>
              </a:rPr>
              <a:t>substância</a:t>
            </a:r>
            <a:r>
              <a:rPr lang="pt-BR" altLang="pt-BR" sz="2000" b="1">
                <a:solidFill>
                  <a:srgbClr val="FF0000"/>
                </a:solidFill>
              </a:rPr>
              <a:t> </a:t>
            </a:r>
            <a:r>
              <a:rPr lang="pt-BR" altLang="pt-BR" sz="2000" b="1">
                <a:solidFill>
                  <a:srgbClr val="000000"/>
                </a:solidFill>
              </a:rPr>
              <a:t>divisível;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princípio</a:t>
            </a:r>
            <a:r>
              <a:rPr lang="pt-BR" altLang="pt-BR" sz="2000" b="1"/>
              <a:t> </a:t>
            </a:r>
            <a:r>
              <a:rPr lang="pt-BR" altLang="pt-BR" sz="2000" b="1" u="sng">
                <a:solidFill>
                  <a:srgbClr val="FF0000"/>
                </a:solidFill>
              </a:rPr>
              <a:t>masculino</a:t>
            </a:r>
            <a:r>
              <a:rPr lang="pt-BR" altLang="pt-BR" sz="2000" b="1">
                <a:solidFill>
                  <a:srgbClr val="FF0000"/>
                </a:solidFill>
              </a:rPr>
              <a:t> </a:t>
            </a:r>
            <a:r>
              <a:rPr lang="pt-BR" altLang="pt-BR" sz="2000" b="1">
                <a:solidFill>
                  <a:srgbClr val="000000"/>
                </a:solidFill>
              </a:rPr>
              <a:t>ativo, </a:t>
            </a:r>
            <a:r>
              <a:rPr lang="pt-BR" altLang="pt-BR" sz="2000" b="1" u="sng">
                <a:solidFill>
                  <a:srgbClr val="000000"/>
                </a:solidFill>
              </a:rPr>
              <a:t>animador</a:t>
            </a:r>
            <a:r>
              <a:rPr lang="pt-BR" altLang="pt-BR" sz="2000" b="1">
                <a:solidFill>
                  <a:srgbClr val="000000"/>
                </a:solidFill>
              </a:rPr>
              <a:t>, e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Princípio </a:t>
            </a:r>
            <a:r>
              <a:rPr lang="pt-BR" altLang="pt-BR" sz="2000" b="1" u="sng">
                <a:solidFill>
                  <a:srgbClr val="FF0000"/>
                </a:solidFill>
              </a:rPr>
              <a:t>feminino</a:t>
            </a:r>
            <a:r>
              <a:rPr lang="pt-BR" altLang="pt-BR" sz="2000" b="1">
                <a:solidFill>
                  <a:srgbClr val="FF0000"/>
                </a:solidFill>
              </a:rPr>
              <a:t> </a:t>
            </a:r>
            <a:r>
              <a:rPr lang="pt-BR" altLang="pt-BR" sz="2000" b="1">
                <a:solidFill>
                  <a:srgbClr val="000000"/>
                </a:solidFill>
              </a:rPr>
              <a:t>passivo ou</a:t>
            </a:r>
            <a:r>
              <a:rPr lang="pt-BR" altLang="pt-BR" sz="2000" b="1"/>
              <a:t> </a:t>
            </a:r>
            <a:r>
              <a:rPr lang="pt-BR" altLang="pt-BR" sz="2000" b="1" u="sng">
                <a:solidFill>
                  <a:srgbClr val="FF0000"/>
                </a:solidFill>
              </a:rPr>
              <a:t>matéria</a:t>
            </a:r>
            <a:r>
              <a:rPr lang="pt-BR" altLang="pt-BR" sz="2000" b="1">
                <a:solidFill>
                  <a:srgbClr val="FFFF66"/>
                </a:solidFill>
              </a:rPr>
              <a:t> </a:t>
            </a:r>
            <a:r>
              <a:rPr lang="pt-BR" altLang="pt-BR" sz="2000" b="1">
                <a:solidFill>
                  <a:srgbClr val="000000"/>
                </a:solidFill>
              </a:rPr>
              <a:t>plástica animada.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A Díada representava, pois, a união do </a:t>
            </a:r>
            <a:r>
              <a:rPr lang="pt-BR" altLang="pt-BR" sz="2000" b="1" u="sng">
                <a:solidFill>
                  <a:srgbClr val="000000"/>
                </a:solidFill>
              </a:rPr>
              <a:t>Eterno-Masculino</a:t>
            </a:r>
            <a:r>
              <a:rPr lang="pt-BR" altLang="pt-BR" sz="2000" b="1">
                <a:solidFill>
                  <a:srgbClr val="000000"/>
                </a:solidFill>
              </a:rPr>
              <a:t> e do </a:t>
            </a:r>
            <a:r>
              <a:rPr lang="pt-BR" altLang="pt-BR" sz="2000" b="1" u="sng">
                <a:solidFill>
                  <a:srgbClr val="000000"/>
                </a:solidFill>
              </a:rPr>
              <a:t>Eterno-Feminino</a:t>
            </a:r>
            <a:r>
              <a:rPr lang="pt-BR" altLang="pt-BR" sz="2000" b="1">
                <a:solidFill>
                  <a:srgbClr val="000000"/>
                </a:solidFill>
              </a:rPr>
              <a:t> em Deus, as duas faculdades divinas essenciais e correspondentes</a:t>
            </a:r>
          </a:p>
        </p:txBody>
      </p:sp>
      <p:sp>
        <p:nvSpPr>
          <p:cNvPr id="147463" name="Text Box 7">
            <a:extLst>
              <a:ext uri="{FF2B5EF4-FFF2-40B4-BE49-F238E27FC236}">
                <a16:creationId xmlns:a16="http://schemas.microsoft.com/office/drawing/2014/main" id="{9573E190-BC20-4314-91E5-FF1E102B6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588" y="5540375"/>
            <a:ext cx="748823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FF0000"/>
                </a:solidFill>
              </a:rPr>
              <a:t>ETERNO MASCULINO</a:t>
            </a:r>
            <a:r>
              <a:rPr lang="pt-BR" altLang="pt-BR" sz="2000">
                <a:solidFill>
                  <a:srgbClr val="000000"/>
                </a:solidFill>
              </a:rPr>
              <a:t> </a:t>
            </a:r>
            <a:r>
              <a:rPr lang="pt-BR" altLang="pt-BR" sz="2000">
                <a:solidFill>
                  <a:srgbClr val="000000"/>
                </a:solidFill>
                <a:sym typeface="Wingdings" panose="05000000000000000000" pitchFamily="2" charset="2"/>
              </a:rPr>
              <a:t> Essência – Mônada  Emanação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FF0000"/>
                </a:solidFill>
                <a:sym typeface="Wingdings" panose="05000000000000000000" pitchFamily="2" charset="2"/>
              </a:rPr>
              <a:t>ETERNO FEMINIMO</a:t>
            </a:r>
            <a:r>
              <a:rPr lang="pt-BR" altLang="pt-BR" sz="2000">
                <a:solidFill>
                  <a:srgbClr val="000000"/>
                </a:solidFill>
                <a:sym typeface="Wingdings" panose="05000000000000000000" pitchFamily="2" charset="2"/>
              </a:rPr>
              <a:t>     Luz Divina – Forma  “Criação”</a:t>
            </a:r>
            <a:endParaRPr lang="pt-BR" altLang="pt-BR" sz="20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7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7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61" grpId="0"/>
      <p:bldP spid="147462" grpId="0" animBg="1"/>
      <p:bldP spid="14746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>
            <a:extLst>
              <a:ext uri="{FF2B5EF4-FFF2-40B4-BE49-F238E27FC236}">
                <a16:creationId xmlns:a16="http://schemas.microsoft.com/office/drawing/2014/main" id="{68A4C234-8BEA-402D-8639-362920356D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34147" name="Text Box 3">
            <a:extLst>
              <a:ext uri="{FF2B5EF4-FFF2-40B4-BE49-F238E27FC236}">
                <a16:creationId xmlns:a16="http://schemas.microsoft.com/office/drawing/2014/main" id="{1F4EC25A-D607-4933-89D9-0360FF472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1409700"/>
            <a:ext cx="28082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PITÁGORAS</a:t>
            </a:r>
          </a:p>
        </p:txBody>
      </p:sp>
      <p:sp>
        <p:nvSpPr>
          <p:cNvPr id="134148" name="Text Box 4">
            <a:extLst>
              <a:ext uri="{FF2B5EF4-FFF2-40B4-BE49-F238E27FC236}">
                <a16:creationId xmlns:a16="http://schemas.microsoft.com/office/drawing/2014/main" id="{E1D83225-B2E2-458D-B61D-908ABB05F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700" y="2060575"/>
            <a:ext cx="2012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/>
              <a:t>ENSINAMENTOS</a:t>
            </a:r>
          </a:p>
        </p:txBody>
      </p:sp>
      <p:sp>
        <p:nvSpPr>
          <p:cNvPr id="149509" name="Text Box 5">
            <a:extLst>
              <a:ext uri="{FF2B5EF4-FFF2-40B4-BE49-F238E27FC236}">
                <a16:creationId xmlns:a16="http://schemas.microsoft.com/office/drawing/2014/main" id="{451C868F-84EE-451B-8001-59DD5004C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5" y="2198688"/>
            <a:ext cx="1419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3   TRÊS</a:t>
            </a:r>
          </a:p>
        </p:txBody>
      </p:sp>
      <p:sp>
        <p:nvSpPr>
          <p:cNvPr id="149510" name="Text Box 6" descr="Grade fechada">
            <a:extLst>
              <a:ext uri="{FF2B5EF4-FFF2-40B4-BE49-F238E27FC236}">
                <a16:creationId xmlns:a16="http://schemas.microsoft.com/office/drawing/2014/main" id="{C627AFA9-06A9-49CA-8DA9-8642055AA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38" y="2805113"/>
            <a:ext cx="8580437" cy="3478212"/>
          </a:xfrm>
          <a:prstGeom prst="rect">
            <a:avLst/>
          </a:prstGeom>
          <a:pattFill prst="smGrid">
            <a:fgClr>
              <a:schemeClr val="bg2">
                <a:alpha val="27058"/>
              </a:schemeClr>
            </a:fgClr>
            <a:bgClr>
              <a:schemeClr val="tx2">
                <a:alpha val="27058"/>
              </a:schemeClr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A Mônada representa a essência de Deus; a Díada, sua faculdade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geradora e reprodutora.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Esta gera o</a:t>
            </a:r>
            <a:r>
              <a:rPr lang="pt-BR" altLang="pt-BR" sz="2000" b="1"/>
              <a:t> </a:t>
            </a:r>
            <a:r>
              <a:rPr lang="pt-BR" altLang="pt-BR" sz="2000" b="1">
                <a:solidFill>
                  <a:srgbClr val="FF0000"/>
                </a:solidFill>
              </a:rPr>
              <a:t>mundo, manifestação visível</a:t>
            </a:r>
            <a:r>
              <a:rPr lang="pt-BR" altLang="pt-BR" sz="2000" b="1"/>
              <a:t> </a:t>
            </a:r>
            <a:r>
              <a:rPr lang="pt-BR" altLang="pt-BR" sz="2000" b="1">
                <a:solidFill>
                  <a:schemeClr val="bg1"/>
                </a:solidFill>
              </a:rPr>
              <a:t>de Deus no espaço e no tempo.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Ora, </a:t>
            </a:r>
            <a:r>
              <a:rPr lang="pt-BR" altLang="pt-BR" sz="2000" b="1">
                <a:solidFill>
                  <a:srgbClr val="FF0000"/>
                </a:solidFill>
              </a:rPr>
              <a:t>o </a:t>
            </a:r>
            <a:r>
              <a:rPr lang="pt-BR" altLang="pt-BR" sz="2000" b="1" u="sng">
                <a:solidFill>
                  <a:srgbClr val="FF0000"/>
                </a:solidFill>
              </a:rPr>
              <a:t>mundo real é tríplice</a:t>
            </a:r>
            <a:r>
              <a:rPr lang="pt-BR" altLang="pt-BR" sz="2000" b="1">
                <a:solidFill>
                  <a:schemeClr val="bg1"/>
                </a:solidFill>
              </a:rPr>
              <a:t>. Porque, assim como o homem se compõe de três elementos distintos, mas fundidos um no outro: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o </a:t>
            </a:r>
            <a:r>
              <a:rPr lang="pt-BR" altLang="pt-BR" sz="2000" b="1" u="sng">
                <a:solidFill>
                  <a:srgbClr val="FF0000"/>
                </a:solidFill>
              </a:rPr>
              <a:t>corpo, a alma e o espírito</a:t>
            </a:r>
            <a:r>
              <a:rPr lang="pt-BR" altLang="pt-BR" sz="2000" b="1">
                <a:solidFill>
                  <a:schemeClr val="bg1"/>
                </a:solidFill>
              </a:rPr>
              <a:t>, assim também o Universo é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</a:rPr>
              <a:t>dividido em três esferas concêntricas: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FF0000"/>
                </a:solidFill>
              </a:rPr>
              <a:t>o </a:t>
            </a:r>
            <a:r>
              <a:rPr lang="pt-BR" altLang="pt-BR" sz="2000" b="1" u="sng">
                <a:solidFill>
                  <a:srgbClr val="FF0000"/>
                </a:solidFill>
              </a:rPr>
              <a:t>mundo natural, o mundo humano e o mundo divino</a:t>
            </a:r>
            <a:r>
              <a:rPr lang="pt-BR" altLang="pt-BR" sz="2000" b="1">
                <a:solidFill>
                  <a:srgbClr val="FF0000"/>
                </a:solidFill>
              </a:rPr>
              <a:t>.</a:t>
            </a:r>
            <a:r>
              <a:rPr lang="pt-BR" altLang="pt-BR" sz="2000" b="1">
                <a:solidFill>
                  <a:srgbClr val="FFFF66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 i="1">
                <a:solidFill>
                  <a:schemeClr val="bg1"/>
                </a:solidFill>
              </a:rPr>
              <a:t>A Tríada ou lei do ternário </a:t>
            </a:r>
            <a:r>
              <a:rPr lang="pt-BR" altLang="pt-BR" sz="2000" b="1">
                <a:solidFill>
                  <a:schemeClr val="bg1"/>
                </a:solidFill>
              </a:rPr>
              <a:t>é, portanto, a lei constitutiva das coisas e a </a:t>
            </a:r>
            <a:r>
              <a:rPr lang="pt-BR" altLang="pt-BR" sz="2000" b="1"/>
              <a:t> </a:t>
            </a:r>
            <a:r>
              <a:rPr lang="pt-BR" altLang="pt-BR" sz="2000" b="1">
                <a:solidFill>
                  <a:schemeClr val="bg1"/>
                </a:solidFill>
              </a:rPr>
              <a:t>verdadeira chave da vida</a:t>
            </a:r>
            <a:r>
              <a:rPr lang="pt-BR" altLang="pt-BR" sz="2000" b="1"/>
              <a:t> </a:t>
            </a:r>
            <a:r>
              <a:rPr lang="pt-BR" altLang="pt-BR" sz="2000" b="1">
                <a:solidFill>
                  <a:srgbClr val="0000FF"/>
                </a:solidFill>
              </a:rPr>
              <a:t>(Crisna)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9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9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9" grpId="0"/>
      <p:bldP spid="149510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ext Box 3">
            <a:extLst>
              <a:ext uri="{FF2B5EF4-FFF2-40B4-BE49-F238E27FC236}">
                <a16:creationId xmlns:a16="http://schemas.microsoft.com/office/drawing/2014/main" id="{BF5CB23D-3D87-4824-A2D6-3E45755D4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1526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155654" name="Text Box 6">
            <a:extLst>
              <a:ext uri="{FF2B5EF4-FFF2-40B4-BE49-F238E27FC236}">
                <a16:creationId xmlns:a16="http://schemas.microsoft.com/office/drawing/2014/main" id="{02EC4141-2F91-4DD7-A9A3-34E3C9977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8" y="1268413"/>
            <a:ext cx="9097962" cy="5084762"/>
          </a:xfrm>
          <a:prstGeom prst="rect">
            <a:avLst/>
          </a:prstGeom>
          <a:gradFill rotWithShape="1">
            <a:gsLst>
              <a:gs pos="0">
                <a:schemeClr val="bg2">
                  <a:alpha val="26999"/>
                </a:schemeClr>
              </a:gs>
              <a:gs pos="100000">
                <a:schemeClr val="tx2">
                  <a:alpha val="32001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2400" b="1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  <a:cs typeface="Times New Roman" panose="02020603050405020304" pitchFamily="18" charset="0"/>
              </a:rPr>
              <a:t>ESPIRITO SANTO   (REVELAÇÃO)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                       EGITO  com HERMES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                       ISRAEL com MOISÉS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                       GRÉCIA com PITÁGORAS e ORFEU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r>
              <a:rPr lang="pt-BR" altLang="pt-BR" sz="2800" b="1">
                <a:solidFill>
                  <a:srgbClr val="000000"/>
                </a:solidFill>
                <a:cs typeface="Times New Roman" panose="02020603050405020304" pitchFamily="18" charset="0"/>
              </a:rPr>
              <a:t>                         </a:t>
            </a:r>
            <a:endParaRPr lang="pt-BR" altLang="pt-BR" sz="2400" b="1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  <a:cs typeface="Times New Roman" panose="02020603050405020304" pitchFamily="18" charset="0"/>
              </a:rPr>
              <a:t>HERMES ==</a:t>
            </a:r>
            <a:r>
              <a:rPr lang="pt-BR" altLang="pt-BR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pt-BR" altLang="pt-BR" sz="2400" b="1">
                <a:solidFill>
                  <a:srgbClr val="000000"/>
                </a:solidFill>
                <a:cs typeface="Times New Roman" panose="02020603050405020304" pitchFamily="18" charset="0"/>
              </a:rPr>
              <a:t>  Fechado o homem devia procurar DEUS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  <a:cs typeface="Times New Roman" panose="02020603050405020304" pitchFamily="18" charset="0"/>
              </a:rPr>
              <a:t>ORFEU    ==</a:t>
            </a:r>
            <a:r>
              <a:rPr lang="pt-BR" altLang="pt-BR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pt-BR" altLang="pt-BR" sz="2400" b="1">
                <a:solidFill>
                  <a:srgbClr val="000000"/>
                </a:solidFill>
                <a:cs typeface="Times New Roman" panose="02020603050405020304" pitchFamily="18" charset="0"/>
              </a:rPr>
              <a:t> Fechado, mas revelado de modo lírico suave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  <a:cs typeface="Times New Roman" panose="02020603050405020304" pitchFamily="18" charset="0"/>
              </a:rPr>
              <a:t>PITÁGORAS ==</a:t>
            </a:r>
            <a:r>
              <a:rPr lang="pt-BR" altLang="pt-BR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pt-BR" altLang="pt-BR" sz="2400" b="1">
                <a:solidFill>
                  <a:srgbClr val="000000"/>
                </a:solidFill>
                <a:cs typeface="Times New Roman" panose="02020603050405020304" pitchFamily="18" charset="0"/>
              </a:rPr>
              <a:t> Fechado, mas de modo + humano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  <a:cs typeface="Times New Roman" panose="02020603050405020304" pitchFamily="18" charset="0"/>
              </a:rPr>
              <a:t>MOISÉS  ==</a:t>
            </a:r>
            <a:r>
              <a:rPr lang="pt-BR" altLang="pt-BR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pt-BR" altLang="pt-BR" sz="2400" b="1">
                <a:solidFill>
                  <a:srgbClr val="000000"/>
                </a:solidFill>
                <a:cs typeface="Times New Roman" panose="02020603050405020304" pitchFamily="18" charset="0"/>
              </a:rPr>
              <a:t> Do Esotérico para o Exotérico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  <a:cs typeface="Times New Roman" panose="02020603050405020304" pitchFamily="18" charset="0"/>
              </a:rPr>
              <a:t>JESUS    ==</a:t>
            </a:r>
            <a:r>
              <a:rPr lang="pt-BR" altLang="pt-BR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pt-BR" altLang="pt-BR" sz="2400" b="1">
                <a:solidFill>
                  <a:srgbClr val="000000"/>
                </a:solidFill>
                <a:cs typeface="Times New Roman" panose="02020603050405020304" pitchFamily="18" charset="0"/>
              </a:rPr>
              <a:t> Em praça pública e para toda a humanidade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BR" altLang="pt-BR" sz="2400" b="1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3600" b="1">
                <a:solidFill>
                  <a:srgbClr val="FF0000"/>
                </a:solidFill>
              </a:rPr>
              <a:t>JESUS é a síntese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280FF96-4F37-4A82-944D-4781175926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5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5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4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ext Box 16">
            <a:extLst>
              <a:ext uri="{FF2B5EF4-FFF2-40B4-BE49-F238E27FC236}">
                <a16:creationId xmlns:a16="http://schemas.microsoft.com/office/drawing/2014/main" id="{B850A880-06EE-4B15-B2FF-9956B4D79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1526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pic>
        <p:nvPicPr>
          <p:cNvPr id="138243" name="Picture 18" descr="papiro">
            <a:extLst>
              <a:ext uri="{FF2B5EF4-FFF2-40B4-BE49-F238E27FC236}">
                <a16:creationId xmlns:a16="http://schemas.microsoft.com/office/drawing/2014/main" id="{3867206B-3C18-49E8-A83C-7FE75F374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063" y="1125538"/>
            <a:ext cx="8389937" cy="597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19" name="Rectangle 19">
            <a:extLst>
              <a:ext uri="{FF2B5EF4-FFF2-40B4-BE49-F238E27FC236}">
                <a16:creationId xmlns:a16="http://schemas.microsoft.com/office/drawing/2014/main" id="{959F993B-6278-4DB3-AEF8-DC8E0C765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590675"/>
            <a:ext cx="7165975" cy="435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2000" b="1">
                <a:solidFill>
                  <a:schemeClr val="bg1"/>
                </a:solidFill>
              </a:rPr>
              <a:t>Enquanto isto em ISRAEL</a:t>
            </a:r>
          </a:p>
          <a:p>
            <a:pPr algn="ctr" eaLnBrk="1" hangingPunct="1">
              <a:defRPr/>
            </a:pPr>
            <a:r>
              <a:rPr lang="pt-BR" sz="2000" b="1">
                <a:solidFill>
                  <a:schemeClr val="bg1"/>
                </a:solidFill>
              </a:rPr>
              <a:t>Por volta do ano 1.000 a. C. SAMUEL, </a:t>
            </a:r>
          </a:p>
          <a:p>
            <a:pPr algn="ctr" eaLnBrk="1" hangingPunct="1">
              <a:defRPr/>
            </a:pPr>
            <a:r>
              <a:rPr lang="pt-BR" sz="2000" b="1">
                <a:solidFill>
                  <a:schemeClr val="bg1"/>
                </a:solidFill>
              </a:rPr>
              <a:t>+ tarde </a:t>
            </a:r>
            <a:r>
              <a:rPr lang="pt-BR"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JOÃO EVANGELISTA</a:t>
            </a:r>
            <a:r>
              <a:rPr lang="pt-BR" sz="2000" b="1">
                <a:solidFill>
                  <a:schemeClr val="bg1"/>
                </a:solidFill>
              </a:rPr>
              <a:t> </a:t>
            </a:r>
          </a:p>
          <a:p>
            <a:pPr algn="ctr" eaLnBrk="1" hangingPunct="1">
              <a:defRPr/>
            </a:pPr>
            <a:r>
              <a:rPr lang="pt-BR" sz="2000" b="1">
                <a:solidFill>
                  <a:schemeClr val="bg1"/>
                </a:solidFill>
              </a:rPr>
              <a:t>funda a escola de </a:t>
            </a:r>
            <a:r>
              <a:rPr lang="pt-BR" sz="2000" b="1" u="sng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PROFETAS</a:t>
            </a:r>
            <a:r>
              <a:rPr lang="pt-BR" sz="2000" b="1">
                <a:solidFill>
                  <a:schemeClr val="bg1"/>
                </a:solidFill>
              </a:rPr>
              <a:t>, </a:t>
            </a:r>
          </a:p>
          <a:p>
            <a:pPr algn="ctr" eaLnBrk="1" hangingPunct="1">
              <a:defRPr/>
            </a:pPr>
            <a:r>
              <a:rPr lang="pt-BR" sz="2000" b="1">
                <a:solidFill>
                  <a:schemeClr val="bg1"/>
                </a:solidFill>
              </a:rPr>
              <a:t>donde saem os profetas de ISRAEL </a:t>
            </a:r>
          </a:p>
          <a:p>
            <a:pPr algn="ctr" eaLnBrk="1" hangingPunct="1">
              <a:defRPr/>
            </a:pPr>
            <a:r>
              <a:rPr lang="pt-BR" sz="2000" b="1">
                <a:solidFill>
                  <a:schemeClr val="bg1"/>
                </a:solidFill>
              </a:rPr>
              <a:t>que preparam o povo para receber Jesus</a:t>
            </a:r>
          </a:p>
          <a:p>
            <a:pPr algn="ctr" eaLnBrk="1" hangingPunct="1">
              <a:defRPr/>
            </a:pPr>
            <a:r>
              <a:rPr lang="pt-BR" sz="2000" b="1">
                <a:solidFill>
                  <a:schemeClr val="bg1"/>
                </a:solidFill>
              </a:rPr>
              <a:t> </a:t>
            </a:r>
          </a:p>
          <a:p>
            <a:pPr algn="ctr" eaLnBrk="1" hangingPunct="1">
              <a:defRPr/>
            </a:pPr>
            <a:r>
              <a:rPr lang="pt-BR" sz="2000" b="1" u="sng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OS PROFETAS</a:t>
            </a:r>
          </a:p>
          <a:p>
            <a:pPr algn="ctr" eaLnBrk="1" hangingPunct="1">
              <a:defRPr/>
            </a:pPr>
            <a:r>
              <a:rPr lang="pt-BR" sz="2000" b="1">
                <a:solidFill>
                  <a:schemeClr val="bg1"/>
                </a:solidFill>
              </a:rPr>
              <a:t>Maiores e Menores</a:t>
            </a:r>
          </a:p>
          <a:p>
            <a:pPr algn="ctr" eaLnBrk="1" hangingPunct="1">
              <a:defRPr/>
            </a:pPr>
            <a:r>
              <a:rPr lang="pt-BR" sz="2000" b="1">
                <a:solidFill>
                  <a:schemeClr val="bg1"/>
                </a:solidFill>
              </a:rPr>
              <a:t>Mantém A União, A Revelação, O Deus Único  </a:t>
            </a:r>
          </a:p>
          <a:p>
            <a:pPr algn="ctr" eaLnBrk="1" hangingPunct="1">
              <a:defRPr/>
            </a:pPr>
            <a:r>
              <a:rPr lang="pt-BR" sz="2000" b="1">
                <a:solidFill>
                  <a:schemeClr val="bg1"/>
                </a:solidFill>
              </a:rPr>
              <a:t>Malaquias (último profeta) </a:t>
            </a:r>
          </a:p>
          <a:p>
            <a:pPr algn="ctr" eaLnBrk="1" hangingPunct="1">
              <a:defRPr/>
            </a:pPr>
            <a:r>
              <a:rPr lang="pt-BR" sz="2000" b="1">
                <a:solidFill>
                  <a:schemeClr val="bg1"/>
                </a:solidFill>
              </a:rPr>
              <a:t>Recolhem-se na chamada Seita dos ESSÊNIOS, </a:t>
            </a:r>
          </a:p>
          <a:p>
            <a:pPr algn="ctr" eaLnBrk="1" hangingPunct="1">
              <a:defRPr/>
            </a:pPr>
            <a:r>
              <a:rPr lang="pt-BR" sz="2000" b="1">
                <a:solidFill>
                  <a:schemeClr val="bg1"/>
                </a:solidFill>
              </a:rPr>
              <a:t>de onde partirão </a:t>
            </a:r>
            <a:r>
              <a:rPr lang="pt-BR"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JESUS</a:t>
            </a:r>
            <a:r>
              <a:rPr lang="pt-BR" sz="2000" b="1">
                <a:solidFill>
                  <a:schemeClr val="bg1"/>
                </a:solidFill>
              </a:rPr>
              <a:t> e </a:t>
            </a:r>
            <a:r>
              <a:rPr lang="pt-BR"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JOÃO BATISTA</a:t>
            </a:r>
            <a:r>
              <a:rPr lang="pt-BR" sz="2000" b="1">
                <a:solidFill>
                  <a:schemeClr val="bg1"/>
                </a:solidFill>
              </a:rPr>
              <a:t> </a:t>
            </a:r>
          </a:p>
          <a:p>
            <a:pPr algn="ctr" eaLnBrk="1" hangingPunct="1">
              <a:defRPr/>
            </a:pPr>
            <a:r>
              <a:rPr lang="pt-BR" sz="2000" b="1">
                <a:solidFill>
                  <a:schemeClr val="bg1"/>
                </a:solidFill>
              </a:rPr>
              <a:t>que se iniciam no </a:t>
            </a:r>
            <a:r>
              <a:rPr lang="pt-BR"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EGITO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2C86672-36C2-4629-9C8D-19486D6D28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</p:spTree>
  </p:cSld>
  <p:clrMapOvr>
    <a:masterClrMapping/>
  </p:clrMapOvr>
  <p:transition>
    <p:randomBar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>
            <a:extLst>
              <a:ext uri="{FF2B5EF4-FFF2-40B4-BE49-F238E27FC236}">
                <a16:creationId xmlns:a16="http://schemas.microsoft.com/office/drawing/2014/main" id="{5DDE1EA7-59E6-47AB-A7A7-3C0E351B17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40291" name="Text Box 3">
            <a:extLst>
              <a:ext uri="{FF2B5EF4-FFF2-40B4-BE49-F238E27FC236}">
                <a16:creationId xmlns:a16="http://schemas.microsoft.com/office/drawing/2014/main" id="{37368FAF-4397-4E70-A3CB-229A887BC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127250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2000"/>
          </a:p>
        </p:txBody>
      </p:sp>
      <p:sp>
        <p:nvSpPr>
          <p:cNvPr id="163845" name="Text Box 5">
            <a:extLst>
              <a:ext uri="{FF2B5EF4-FFF2-40B4-BE49-F238E27FC236}">
                <a16:creationId xmlns:a16="http://schemas.microsoft.com/office/drawing/2014/main" id="{A17A1C9B-4DD3-4508-B550-7A4A68295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0325" y="4070350"/>
            <a:ext cx="7273925" cy="396875"/>
          </a:xfrm>
          <a:prstGeom prst="rect">
            <a:avLst/>
          </a:prstGeom>
          <a:gradFill rotWithShape="1">
            <a:gsLst>
              <a:gs pos="0">
                <a:schemeClr val="bg2">
                  <a:alpha val="62000"/>
                </a:schemeClr>
              </a:gs>
              <a:gs pos="100000">
                <a:schemeClr val="tx2">
                  <a:alpha val="48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>
                <a:solidFill>
                  <a:srgbClr val="003300"/>
                </a:solidFill>
              </a:rPr>
              <a:t>REAFIRMA O DEUS ÚNICO – IMANIFESTO E SEM FORMA</a:t>
            </a:r>
          </a:p>
        </p:txBody>
      </p:sp>
      <p:grpSp>
        <p:nvGrpSpPr>
          <p:cNvPr id="140293" name="Group 51">
            <a:extLst>
              <a:ext uri="{FF2B5EF4-FFF2-40B4-BE49-F238E27FC236}">
                <a16:creationId xmlns:a16="http://schemas.microsoft.com/office/drawing/2014/main" id="{A859DADD-8493-4EE1-B754-EC49EE72F65B}"/>
              </a:ext>
            </a:extLst>
          </p:cNvPr>
          <p:cNvGrpSpPr>
            <a:grpSpLocks/>
          </p:cNvGrpSpPr>
          <p:nvPr/>
        </p:nvGrpSpPr>
        <p:grpSpPr bwMode="auto">
          <a:xfrm>
            <a:off x="7380288" y="1125538"/>
            <a:ext cx="1763712" cy="2249487"/>
            <a:chOff x="2517" y="2931"/>
            <a:chExt cx="761" cy="1226"/>
          </a:xfrm>
        </p:grpSpPr>
        <p:pic>
          <p:nvPicPr>
            <p:cNvPr id="140301" name="Picture 48" descr="0871_jesus_resurrection_christian_clipart-copia">
              <a:extLst>
                <a:ext uri="{FF2B5EF4-FFF2-40B4-BE49-F238E27FC236}">
                  <a16:creationId xmlns:a16="http://schemas.microsoft.com/office/drawing/2014/main" id="{F689B3C8-8685-4EDD-B75F-E613002F6B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2931"/>
              <a:ext cx="761" cy="1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0302" name="Text Box 49">
              <a:extLst>
                <a:ext uri="{FF2B5EF4-FFF2-40B4-BE49-F238E27FC236}">
                  <a16:creationId xmlns:a16="http://schemas.microsoft.com/office/drawing/2014/main" id="{93E9CB09-D39F-4888-94B8-A0BAE09F53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8" y="3974"/>
              <a:ext cx="328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>
                  <a:solidFill>
                    <a:schemeClr val="accent2"/>
                  </a:solidFill>
                </a:rPr>
                <a:t>Jesus</a:t>
              </a:r>
            </a:p>
          </p:txBody>
        </p:sp>
      </p:grpSp>
      <p:grpSp>
        <p:nvGrpSpPr>
          <p:cNvPr id="140294" name="Group 15">
            <a:extLst>
              <a:ext uri="{FF2B5EF4-FFF2-40B4-BE49-F238E27FC236}">
                <a16:creationId xmlns:a16="http://schemas.microsoft.com/office/drawing/2014/main" id="{C7F50142-18CF-4709-8CCB-1D8613BA4967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4724400"/>
            <a:ext cx="1511300" cy="1846263"/>
            <a:chOff x="113" y="1253"/>
            <a:chExt cx="748" cy="1109"/>
          </a:xfrm>
        </p:grpSpPr>
        <p:pic>
          <p:nvPicPr>
            <p:cNvPr id="140299" name="Picture 16">
              <a:extLst>
                <a:ext uri="{FF2B5EF4-FFF2-40B4-BE49-F238E27FC236}">
                  <a16:creationId xmlns:a16="http://schemas.microsoft.com/office/drawing/2014/main" id="{85AAC0C3-815F-4384-805A-DA5703BB36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1253"/>
              <a:ext cx="748" cy="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0300" name="Text Box 17">
              <a:extLst>
                <a:ext uri="{FF2B5EF4-FFF2-40B4-BE49-F238E27FC236}">
                  <a16:creationId xmlns:a16="http://schemas.microsoft.com/office/drawing/2014/main" id="{FA1E87E3-D2B7-4012-BE90-6C2346B78F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2160"/>
              <a:ext cx="43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>
                  <a:solidFill>
                    <a:schemeClr val="accent2"/>
                  </a:solidFill>
                </a:rPr>
                <a:t>Moisés</a:t>
              </a:r>
            </a:p>
          </p:txBody>
        </p:sp>
      </p:grpSp>
      <p:sp>
        <p:nvSpPr>
          <p:cNvPr id="140295" name="Text Box 14">
            <a:extLst>
              <a:ext uri="{FF2B5EF4-FFF2-40B4-BE49-F238E27FC236}">
                <a16:creationId xmlns:a16="http://schemas.microsoft.com/office/drawing/2014/main" id="{0600926E-4CE9-4F9D-AA0D-63CAA8D71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1409700"/>
            <a:ext cx="17287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JESUS</a:t>
            </a:r>
          </a:p>
        </p:txBody>
      </p:sp>
      <p:sp>
        <p:nvSpPr>
          <p:cNvPr id="163856" name="Text Box 16">
            <a:extLst>
              <a:ext uri="{FF2B5EF4-FFF2-40B4-BE49-F238E27FC236}">
                <a16:creationId xmlns:a16="http://schemas.microsoft.com/office/drawing/2014/main" id="{D872BFAF-835A-4B81-B34D-9C4378C3E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2198688"/>
            <a:ext cx="4248150" cy="396875"/>
          </a:xfrm>
          <a:prstGeom prst="rect">
            <a:avLst/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tx2">
                  <a:alpha val="63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0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RESGATA VERDADES MESTRAS</a:t>
            </a:r>
          </a:p>
        </p:txBody>
      </p:sp>
      <p:sp>
        <p:nvSpPr>
          <p:cNvPr id="163859" name="Text Box 19">
            <a:extLst>
              <a:ext uri="{FF2B5EF4-FFF2-40B4-BE49-F238E27FC236}">
                <a16:creationId xmlns:a16="http://schemas.microsoft.com/office/drawing/2014/main" id="{AAAF4308-2A27-4544-A257-014B37380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" y="3408363"/>
            <a:ext cx="7921625" cy="366712"/>
          </a:xfrm>
          <a:prstGeom prst="rect">
            <a:avLst/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tx2">
                  <a:alpha val="62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FF0000"/>
                </a:solidFill>
              </a:rPr>
              <a:t>ESTÁ ESCRITO EM VOSSA LEI E VOS REAFIRMO; VÓS SOIS DEUSES</a:t>
            </a:r>
          </a:p>
        </p:txBody>
      </p:sp>
      <p:sp>
        <p:nvSpPr>
          <p:cNvPr id="163860" name="Text Box 20">
            <a:extLst>
              <a:ext uri="{FF2B5EF4-FFF2-40B4-BE49-F238E27FC236}">
                <a16:creationId xmlns:a16="http://schemas.microsoft.com/office/drawing/2014/main" id="{57EDC64C-CA6B-4A86-BDAF-2F32087CE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7563" y="5084763"/>
            <a:ext cx="6805612" cy="854075"/>
          </a:xfrm>
          <a:prstGeom prst="rect">
            <a:avLst/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tx2">
                  <a:alpha val="62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FF0000"/>
                </a:solidFill>
              </a:rPr>
              <a:t>DEUS É ESPÍRITO E VERDADE,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FF0000"/>
                </a:solidFill>
              </a:rPr>
              <a:t>E ASSIM QUER QUE SEUS FILHOS VENHAM A SER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3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5" grpId="0" animBg="1"/>
      <p:bldP spid="163856" grpId="0" animBg="1"/>
      <p:bldP spid="163859" grpId="0" animBg="1"/>
      <p:bldP spid="163860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>
            <a:extLst>
              <a:ext uri="{FF2B5EF4-FFF2-40B4-BE49-F238E27FC236}">
                <a16:creationId xmlns:a16="http://schemas.microsoft.com/office/drawing/2014/main" id="{B922A3FF-6B0F-4E31-B4A4-03A636DFC4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42339" name="Text Box 3">
            <a:extLst>
              <a:ext uri="{FF2B5EF4-FFF2-40B4-BE49-F238E27FC236}">
                <a16:creationId xmlns:a16="http://schemas.microsoft.com/office/drawing/2014/main" id="{82898276-A4B2-49F5-B6FC-90BDD186D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127250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2000"/>
          </a:p>
        </p:txBody>
      </p:sp>
      <p:sp>
        <p:nvSpPr>
          <p:cNvPr id="178180" name="Text Box 4">
            <a:extLst>
              <a:ext uri="{FF2B5EF4-FFF2-40B4-BE49-F238E27FC236}">
                <a16:creationId xmlns:a16="http://schemas.microsoft.com/office/drawing/2014/main" id="{7E175F30-7811-490C-B661-11CF6FA80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2205038"/>
            <a:ext cx="3240088" cy="396875"/>
          </a:xfrm>
          <a:prstGeom prst="rect">
            <a:avLst/>
          </a:prstGeom>
          <a:gradFill rotWithShape="1">
            <a:gsLst>
              <a:gs pos="0">
                <a:schemeClr val="bg2">
                  <a:alpha val="62000"/>
                </a:schemeClr>
              </a:gs>
              <a:gs pos="100000">
                <a:schemeClr val="tx2">
                  <a:alpha val="48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0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REENCARNAÇÃO</a:t>
            </a:r>
          </a:p>
        </p:txBody>
      </p:sp>
      <p:sp>
        <p:nvSpPr>
          <p:cNvPr id="178181" name="Text Box 5">
            <a:extLst>
              <a:ext uri="{FF2B5EF4-FFF2-40B4-BE49-F238E27FC236}">
                <a16:creationId xmlns:a16="http://schemas.microsoft.com/office/drawing/2014/main" id="{C4F20970-B186-4CB7-A3F5-9ABEC4DA3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5033963"/>
            <a:ext cx="7345362" cy="1463675"/>
          </a:xfrm>
          <a:prstGeom prst="rect">
            <a:avLst/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tx2">
                  <a:alpha val="67998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>
                <a:solidFill>
                  <a:srgbClr val="003300"/>
                </a:solidFill>
              </a:rPr>
              <a:t>Na verdade, na verdade te digo</a:t>
            </a:r>
            <a:r>
              <a:rPr lang="pt-BR" altLang="pt-BR" sz="2000">
                <a:solidFill>
                  <a:srgbClr val="FFFF66"/>
                </a:solidFill>
              </a:rPr>
              <a:t> </a:t>
            </a:r>
            <a:r>
              <a:rPr lang="pt-BR" altLang="pt-BR" sz="2000">
                <a:solidFill>
                  <a:srgbClr val="FF0000"/>
                </a:solidFill>
              </a:rPr>
              <a:t>que aquele que </a:t>
            </a:r>
            <a:r>
              <a:rPr lang="pt-BR" altLang="pt-BR" sz="2000" b="1">
                <a:solidFill>
                  <a:srgbClr val="FF0000"/>
                </a:solidFill>
              </a:rPr>
              <a:t>não nascer de novo</a:t>
            </a:r>
            <a:r>
              <a:rPr lang="pt-BR" altLang="pt-BR" sz="2000">
                <a:solidFill>
                  <a:srgbClr val="FFFF66"/>
                </a:solidFill>
              </a:rPr>
              <a:t>, </a:t>
            </a:r>
            <a:r>
              <a:rPr lang="pt-BR" altLang="pt-BR" sz="2000">
                <a:solidFill>
                  <a:srgbClr val="003300"/>
                </a:solidFill>
              </a:rPr>
              <a:t>não pode ver</a:t>
            </a:r>
            <a:r>
              <a:rPr lang="pt-BR" altLang="pt-BR" sz="2000">
                <a:solidFill>
                  <a:srgbClr val="FFFF66"/>
                </a:solidFill>
              </a:rPr>
              <a:t> </a:t>
            </a:r>
            <a:r>
              <a:rPr lang="pt-BR" altLang="pt-BR" sz="2000">
                <a:solidFill>
                  <a:srgbClr val="FF0000"/>
                </a:solidFill>
              </a:rPr>
              <a:t>o </a:t>
            </a:r>
            <a:r>
              <a:rPr lang="pt-BR" altLang="pt-BR" sz="2000" b="1">
                <a:solidFill>
                  <a:srgbClr val="FF0000"/>
                </a:solidFill>
              </a:rPr>
              <a:t>reino de Deus</a:t>
            </a:r>
            <a:r>
              <a:rPr lang="pt-BR" altLang="pt-BR" sz="2000">
                <a:solidFill>
                  <a:srgbClr val="FF0000"/>
                </a:solidFill>
              </a:rPr>
              <a:t>.</a:t>
            </a:r>
            <a:r>
              <a:rPr lang="pt-BR" altLang="pt-BR" sz="2000">
                <a:solidFill>
                  <a:srgbClr val="FFFF66"/>
                </a:solidFill>
              </a:rPr>
              <a:t> 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>
                <a:solidFill>
                  <a:srgbClr val="003300"/>
                </a:solidFill>
              </a:rPr>
              <a:t>Aquele que não</a:t>
            </a:r>
            <a:r>
              <a:rPr lang="pt-BR" altLang="pt-BR" sz="2000">
                <a:solidFill>
                  <a:srgbClr val="FFFF66"/>
                </a:solidFill>
              </a:rPr>
              <a:t> </a:t>
            </a:r>
            <a:r>
              <a:rPr lang="pt-BR" altLang="pt-BR" sz="2000" b="1" u="sng">
                <a:solidFill>
                  <a:srgbClr val="FF0000"/>
                </a:solidFill>
              </a:rPr>
              <a:t>NASCER DA ÁGUA E DO ESPÍRITO</a:t>
            </a:r>
            <a:r>
              <a:rPr lang="pt-BR" altLang="pt-BR" sz="2000">
                <a:solidFill>
                  <a:srgbClr val="FF0000"/>
                </a:solidFill>
              </a:rPr>
              <a:t>, não pode </a:t>
            </a:r>
            <a:r>
              <a:rPr lang="pt-BR" altLang="pt-BR" sz="2000" b="1">
                <a:solidFill>
                  <a:srgbClr val="FF0000"/>
                </a:solidFill>
              </a:rPr>
              <a:t>entrar no reino de Deus</a:t>
            </a:r>
            <a:r>
              <a:rPr lang="pt-BR" altLang="pt-BR" sz="2000">
                <a:solidFill>
                  <a:srgbClr val="FF0000"/>
                </a:solidFill>
              </a:rPr>
              <a:t>.</a:t>
            </a:r>
            <a:r>
              <a:rPr lang="pt-BR" altLang="pt-BR" sz="2000">
                <a:solidFill>
                  <a:srgbClr val="FFFF66"/>
                </a:solidFill>
              </a:rPr>
              <a:t> </a:t>
            </a:r>
          </a:p>
        </p:txBody>
      </p:sp>
      <p:grpSp>
        <p:nvGrpSpPr>
          <p:cNvPr id="142342" name="Group 51">
            <a:extLst>
              <a:ext uri="{FF2B5EF4-FFF2-40B4-BE49-F238E27FC236}">
                <a16:creationId xmlns:a16="http://schemas.microsoft.com/office/drawing/2014/main" id="{302BD511-C4ED-4B70-8547-51F4A4B7981D}"/>
              </a:ext>
            </a:extLst>
          </p:cNvPr>
          <p:cNvGrpSpPr>
            <a:grpSpLocks/>
          </p:cNvGrpSpPr>
          <p:nvPr/>
        </p:nvGrpSpPr>
        <p:grpSpPr bwMode="auto">
          <a:xfrm>
            <a:off x="7596188" y="1412875"/>
            <a:ext cx="1352550" cy="2011363"/>
            <a:chOff x="2517" y="2931"/>
            <a:chExt cx="761" cy="1252"/>
          </a:xfrm>
        </p:grpSpPr>
        <p:pic>
          <p:nvPicPr>
            <p:cNvPr id="142348" name="Picture 48" descr="0871_jesus_resurrection_christian_clipart-copia">
              <a:extLst>
                <a:ext uri="{FF2B5EF4-FFF2-40B4-BE49-F238E27FC236}">
                  <a16:creationId xmlns:a16="http://schemas.microsoft.com/office/drawing/2014/main" id="{CC33B3D8-85C0-4754-A075-D93C6BC5CF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2931"/>
              <a:ext cx="761" cy="1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2349" name="Text Box 49">
              <a:extLst>
                <a:ext uri="{FF2B5EF4-FFF2-40B4-BE49-F238E27FC236}">
                  <a16:creationId xmlns:a16="http://schemas.microsoft.com/office/drawing/2014/main" id="{8ECF89D2-CF8E-4D6A-BF1C-6CEEFEFEB9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8" y="3974"/>
              <a:ext cx="427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/>
                <a:t>Jesus</a:t>
              </a:r>
            </a:p>
          </p:txBody>
        </p:sp>
      </p:grpSp>
      <p:grpSp>
        <p:nvGrpSpPr>
          <p:cNvPr id="142343" name="Group 15">
            <a:extLst>
              <a:ext uri="{FF2B5EF4-FFF2-40B4-BE49-F238E27FC236}">
                <a16:creationId xmlns:a16="http://schemas.microsoft.com/office/drawing/2014/main" id="{8F0189F5-FAE4-4B2C-A7EC-81D0E21C235B}"/>
              </a:ext>
            </a:extLst>
          </p:cNvPr>
          <p:cNvGrpSpPr>
            <a:grpSpLocks/>
          </p:cNvGrpSpPr>
          <p:nvPr/>
        </p:nvGrpSpPr>
        <p:grpSpPr bwMode="auto">
          <a:xfrm>
            <a:off x="179388" y="4508500"/>
            <a:ext cx="1368425" cy="2055813"/>
            <a:chOff x="113" y="1253"/>
            <a:chExt cx="748" cy="1084"/>
          </a:xfrm>
        </p:grpSpPr>
        <p:pic>
          <p:nvPicPr>
            <p:cNvPr id="142346" name="Picture 16">
              <a:extLst>
                <a:ext uri="{FF2B5EF4-FFF2-40B4-BE49-F238E27FC236}">
                  <a16:creationId xmlns:a16="http://schemas.microsoft.com/office/drawing/2014/main" id="{6E2FA9AE-50B6-4BCC-8989-F51FA4AE47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1253"/>
              <a:ext cx="748" cy="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2347" name="Text Box 17">
              <a:extLst>
                <a:ext uri="{FF2B5EF4-FFF2-40B4-BE49-F238E27FC236}">
                  <a16:creationId xmlns:a16="http://schemas.microsoft.com/office/drawing/2014/main" id="{39444989-9E2D-4D91-8D4B-9B5E39C0DE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2160"/>
              <a:ext cx="477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/>
                <a:t>Moisés</a:t>
              </a:r>
            </a:p>
          </p:txBody>
        </p:sp>
      </p:grpSp>
      <p:sp>
        <p:nvSpPr>
          <p:cNvPr id="142344" name="Text Box 13">
            <a:extLst>
              <a:ext uri="{FF2B5EF4-FFF2-40B4-BE49-F238E27FC236}">
                <a16:creationId xmlns:a16="http://schemas.microsoft.com/office/drawing/2014/main" id="{33E8CDBC-28ED-427D-95CC-DCD7C6466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1409700"/>
            <a:ext cx="17287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JESUS</a:t>
            </a:r>
          </a:p>
        </p:txBody>
      </p:sp>
      <p:sp>
        <p:nvSpPr>
          <p:cNvPr id="178191" name="Text Box 15">
            <a:extLst>
              <a:ext uri="{FF2B5EF4-FFF2-40B4-BE49-F238E27FC236}">
                <a16:creationId xmlns:a16="http://schemas.microsoft.com/office/drawing/2014/main" id="{655D959B-E6C7-4D32-879C-607857693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3" y="2924175"/>
            <a:ext cx="6913562" cy="1616075"/>
          </a:xfrm>
          <a:prstGeom prst="rect">
            <a:avLst/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tx2">
                  <a:alpha val="67998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>
                <a:solidFill>
                  <a:srgbClr val="FF0000"/>
                </a:solidFill>
              </a:rPr>
              <a:t>Que fostes ver no deserto? Um Profeta?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>
                <a:solidFill>
                  <a:srgbClr val="003300"/>
                </a:solidFill>
              </a:rPr>
              <a:t>Vos digo eu, muito mais do que profeta; Porque todos os profetas e a lei profetizaram até João.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>
                <a:solidFill>
                  <a:srgbClr val="003300"/>
                </a:solidFill>
              </a:rPr>
              <a:t>E, se quereis dar crédito,</a:t>
            </a:r>
            <a:r>
              <a:rPr lang="pt-BR" altLang="pt-BR" sz="2000">
                <a:solidFill>
                  <a:srgbClr val="FFFF66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 u="sng">
                <a:solidFill>
                  <a:srgbClr val="FF0000"/>
                </a:solidFill>
              </a:rPr>
              <a:t>É ESTE O ELIAS QUE HAVIA DE VIR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8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8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0" grpId="0" animBg="1"/>
      <p:bldP spid="178181" grpId="0" animBg="1"/>
      <p:bldP spid="178191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>
            <a:extLst>
              <a:ext uri="{FF2B5EF4-FFF2-40B4-BE49-F238E27FC236}">
                <a16:creationId xmlns:a16="http://schemas.microsoft.com/office/drawing/2014/main" id="{347B2429-568C-4FA2-A823-F4156B92AF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44387" name="Text Box 3">
            <a:extLst>
              <a:ext uri="{FF2B5EF4-FFF2-40B4-BE49-F238E27FC236}">
                <a16:creationId xmlns:a16="http://schemas.microsoft.com/office/drawing/2014/main" id="{9054E420-21B3-4350-98B2-33FC6B697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1526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172036" name="Text Box 4">
            <a:extLst>
              <a:ext uri="{FF2B5EF4-FFF2-40B4-BE49-F238E27FC236}">
                <a16:creationId xmlns:a16="http://schemas.microsoft.com/office/drawing/2014/main" id="{699339EC-D28B-4B6E-B485-09C5CAA32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989138"/>
            <a:ext cx="2808288" cy="366712"/>
          </a:xfrm>
          <a:prstGeom prst="rect">
            <a:avLst/>
          </a:prstGeom>
          <a:gradFill rotWithShape="1">
            <a:gsLst>
              <a:gs pos="0">
                <a:schemeClr val="bg2">
                  <a:alpha val="62000"/>
                </a:schemeClr>
              </a:gs>
              <a:gs pos="100000">
                <a:schemeClr val="tx2">
                  <a:alpha val="48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SAGRADA FINALIDADE</a:t>
            </a:r>
          </a:p>
        </p:txBody>
      </p:sp>
      <p:sp>
        <p:nvSpPr>
          <p:cNvPr id="172037" name="Text Box 5">
            <a:extLst>
              <a:ext uri="{FF2B5EF4-FFF2-40B4-BE49-F238E27FC236}">
                <a16:creationId xmlns:a16="http://schemas.microsoft.com/office/drawing/2014/main" id="{D59B3C71-5F8F-40E3-B426-55FD51E43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565400"/>
            <a:ext cx="2881312" cy="1616075"/>
          </a:xfrm>
          <a:prstGeom prst="rect">
            <a:avLst/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tx2">
                  <a:alpha val="67998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FF0000"/>
                </a:solidFill>
              </a:rPr>
              <a:t>A que assemelharemos o reino de Deus ? É COMO O GRÃO DE MOSTARDA </a:t>
            </a:r>
          </a:p>
        </p:txBody>
      </p:sp>
      <p:grpSp>
        <p:nvGrpSpPr>
          <p:cNvPr id="144390" name="Group 51">
            <a:extLst>
              <a:ext uri="{FF2B5EF4-FFF2-40B4-BE49-F238E27FC236}">
                <a16:creationId xmlns:a16="http://schemas.microsoft.com/office/drawing/2014/main" id="{590EA472-9F3F-44CA-98BF-D8B2F34359A6}"/>
              </a:ext>
            </a:extLst>
          </p:cNvPr>
          <p:cNvGrpSpPr>
            <a:grpSpLocks/>
          </p:cNvGrpSpPr>
          <p:nvPr/>
        </p:nvGrpSpPr>
        <p:grpSpPr bwMode="auto">
          <a:xfrm>
            <a:off x="7451725" y="1268413"/>
            <a:ext cx="1352550" cy="2011362"/>
            <a:chOff x="2517" y="2931"/>
            <a:chExt cx="761" cy="1252"/>
          </a:xfrm>
        </p:grpSpPr>
        <p:pic>
          <p:nvPicPr>
            <p:cNvPr id="144397" name="Picture 48" descr="0871_jesus_resurrection_christian_clipart-copia">
              <a:extLst>
                <a:ext uri="{FF2B5EF4-FFF2-40B4-BE49-F238E27FC236}">
                  <a16:creationId xmlns:a16="http://schemas.microsoft.com/office/drawing/2014/main" id="{26F35764-4B45-4666-B8BF-3277CF91CA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2931"/>
              <a:ext cx="761" cy="1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4398" name="Text Box 49">
              <a:extLst>
                <a:ext uri="{FF2B5EF4-FFF2-40B4-BE49-F238E27FC236}">
                  <a16:creationId xmlns:a16="http://schemas.microsoft.com/office/drawing/2014/main" id="{37544F37-1D6D-4C29-9CA9-690F031A3C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8" y="3974"/>
              <a:ext cx="427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/>
                <a:t>Jesus</a:t>
              </a:r>
            </a:p>
          </p:txBody>
        </p:sp>
      </p:grpSp>
      <p:grpSp>
        <p:nvGrpSpPr>
          <p:cNvPr id="144391" name="Group 15">
            <a:extLst>
              <a:ext uri="{FF2B5EF4-FFF2-40B4-BE49-F238E27FC236}">
                <a16:creationId xmlns:a16="http://schemas.microsoft.com/office/drawing/2014/main" id="{4A114570-507E-45E6-8633-59B4E85EBEF6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4437063"/>
            <a:ext cx="1441450" cy="1949450"/>
            <a:chOff x="113" y="1253"/>
            <a:chExt cx="748" cy="1097"/>
          </a:xfrm>
        </p:grpSpPr>
        <p:pic>
          <p:nvPicPr>
            <p:cNvPr id="144395" name="Picture 16">
              <a:extLst>
                <a:ext uri="{FF2B5EF4-FFF2-40B4-BE49-F238E27FC236}">
                  <a16:creationId xmlns:a16="http://schemas.microsoft.com/office/drawing/2014/main" id="{AE87529A-E4AD-4B45-B7BE-1DE5D4E43F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1253"/>
              <a:ext cx="748" cy="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4396" name="Text Box 17">
              <a:extLst>
                <a:ext uri="{FF2B5EF4-FFF2-40B4-BE49-F238E27FC236}">
                  <a16:creationId xmlns:a16="http://schemas.microsoft.com/office/drawing/2014/main" id="{97010B9E-9793-42AE-9069-A774734BAC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2160"/>
              <a:ext cx="453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/>
                <a:t>Moisés</a:t>
              </a:r>
            </a:p>
          </p:txBody>
        </p:sp>
      </p:grpSp>
      <p:sp>
        <p:nvSpPr>
          <p:cNvPr id="172044" name="Text Box 12">
            <a:extLst>
              <a:ext uri="{FF2B5EF4-FFF2-40B4-BE49-F238E27FC236}">
                <a16:creationId xmlns:a16="http://schemas.microsoft.com/office/drawing/2014/main" id="{7F4AD093-D337-46CD-A399-EF7955D2B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4437063"/>
            <a:ext cx="7343775" cy="1784350"/>
          </a:xfrm>
          <a:prstGeom prst="rect">
            <a:avLst/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tx2">
                  <a:alpha val="62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  <a:defRPr/>
            </a:pPr>
            <a:r>
              <a:rPr lang="pt-BR" sz="2000" b="1" dirty="0">
                <a:solidFill>
                  <a:srgbClr val="003300"/>
                </a:solidFill>
              </a:rPr>
              <a:t>A parábola do grão de mostarda era uma lição </a:t>
            </a:r>
            <a:r>
              <a:rPr lang="pt-BR" sz="2000" b="1" dirty="0" err="1">
                <a:solidFill>
                  <a:srgbClr val="003300"/>
                </a:solidFill>
              </a:rPr>
              <a:t>iniciática</a:t>
            </a:r>
            <a:r>
              <a:rPr lang="pt-BR" sz="2000" b="1" dirty="0">
                <a:solidFill>
                  <a:srgbClr val="003300"/>
                </a:solidFill>
              </a:rPr>
              <a:t>, significando</a:t>
            </a:r>
            <a:r>
              <a:rPr lang="pt-BR" sz="2000" b="1" dirty="0"/>
              <a:t> </a:t>
            </a:r>
            <a:r>
              <a:rPr lang="pt-BR" sz="2000" b="1" dirty="0">
                <a:solidFill>
                  <a:schemeClr val="accent6">
                    <a:lumMod val="50000"/>
                  </a:schemeClr>
                </a:solidFill>
              </a:rPr>
              <a:t>a</a:t>
            </a:r>
            <a:r>
              <a:rPr lang="pt-BR" sz="2000" b="1" dirty="0"/>
              <a:t> </a:t>
            </a:r>
            <a:r>
              <a:rPr lang="pt-BR" sz="2000" b="1" dirty="0">
                <a:solidFill>
                  <a:srgbClr val="FF0000"/>
                </a:solidFill>
              </a:rPr>
              <a:t>evolução da centelha espiritual. 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  <a:defRPr/>
            </a:pPr>
            <a:r>
              <a:rPr lang="pt-BR" sz="2000" b="1" dirty="0">
                <a:solidFill>
                  <a:srgbClr val="003300"/>
                </a:solidFill>
              </a:rPr>
              <a:t>O grão de mostarda crescido, serve para ilustrar: Todos somos Cristos em fazimento, pois Deus nunca teve filhos especiais. (BE-66)</a:t>
            </a:r>
          </a:p>
        </p:txBody>
      </p:sp>
      <p:sp>
        <p:nvSpPr>
          <p:cNvPr id="144393" name="Text Box 13">
            <a:extLst>
              <a:ext uri="{FF2B5EF4-FFF2-40B4-BE49-F238E27FC236}">
                <a16:creationId xmlns:a16="http://schemas.microsoft.com/office/drawing/2014/main" id="{D4DE1D65-8ED6-4774-916C-E30BFA1C81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1409700"/>
            <a:ext cx="17287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JESUS</a:t>
            </a:r>
          </a:p>
        </p:txBody>
      </p:sp>
      <p:pic>
        <p:nvPicPr>
          <p:cNvPr id="144394" name="Picture 15" descr="ANd9GcTWOIFDtHAy2B5AtGhZWnTSF-iT_8ptuqdFqkaM8CyQ1TitcIt1PA">
            <a:extLst>
              <a:ext uri="{FF2B5EF4-FFF2-40B4-BE49-F238E27FC236}">
                <a16:creationId xmlns:a16="http://schemas.microsoft.com/office/drawing/2014/main" id="{DAB64C83-0EEF-46E6-ADF1-F046BDE6B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00" y="2133600"/>
            <a:ext cx="4103688" cy="202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2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2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6" grpId="0" animBg="1"/>
      <p:bldP spid="172037" grpId="0" animBg="1"/>
      <p:bldP spid="17204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>
            <a:extLst>
              <a:ext uri="{FF2B5EF4-FFF2-40B4-BE49-F238E27FC236}">
                <a16:creationId xmlns:a16="http://schemas.microsoft.com/office/drawing/2014/main" id="{574B05CA-BEF5-43D9-9298-48AC2ABD7F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46435" name="Text Box 3">
            <a:extLst>
              <a:ext uri="{FF2B5EF4-FFF2-40B4-BE49-F238E27FC236}">
                <a16:creationId xmlns:a16="http://schemas.microsoft.com/office/drawing/2014/main" id="{87AF9024-E89D-43CB-A9B5-15E62B6FD0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127250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2000"/>
          </a:p>
        </p:txBody>
      </p:sp>
      <p:sp>
        <p:nvSpPr>
          <p:cNvPr id="180228" name="Text Box 4">
            <a:extLst>
              <a:ext uri="{FF2B5EF4-FFF2-40B4-BE49-F238E27FC236}">
                <a16:creationId xmlns:a16="http://schemas.microsoft.com/office/drawing/2014/main" id="{E7530DFB-8908-4C24-9BDB-10F4889FA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3357563"/>
            <a:ext cx="7272337" cy="701675"/>
          </a:xfrm>
          <a:prstGeom prst="rect">
            <a:avLst/>
          </a:prstGeom>
          <a:gradFill rotWithShape="1">
            <a:gsLst>
              <a:gs pos="0">
                <a:schemeClr val="bg2">
                  <a:alpha val="62000"/>
                </a:schemeClr>
              </a:gs>
              <a:gs pos="100000">
                <a:schemeClr val="tx2">
                  <a:alpha val="48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FF0000"/>
                </a:solidFill>
              </a:rPr>
              <a:t>NÃO PENSEIS QUE VIM DERROGAR OS PROFETAS E A LEI ANTES VIM DAR-LHES CUMPRIMENTO</a:t>
            </a:r>
          </a:p>
        </p:txBody>
      </p:sp>
      <p:sp>
        <p:nvSpPr>
          <p:cNvPr id="180229" name="Text Box 5">
            <a:extLst>
              <a:ext uri="{FF2B5EF4-FFF2-40B4-BE49-F238E27FC236}">
                <a16:creationId xmlns:a16="http://schemas.microsoft.com/office/drawing/2014/main" id="{20EC8D99-750C-41F1-AC81-5A8BBEE0B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4437063"/>
            <a:ext cx="6121400" cy="701675"/>
          </a:xfrm>
          <a:prstGeom prst="rect">
            <a:avLst/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tx2">
                  <a:alpha val="67998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FF0000"/>
                </a:solidFill>
              </a:rPr>
              <a:t>MEU PAI, MINHA MÃE E MEUS IRMÃOS SÃO OS QUE OUVEM A LEI E A  PRATICAM</a:t>
            </a:r>
          </a:p>
        </p:txBody>
      </p:sp>
      <p:grpSp>
        <p:nvGrpSpPr>
          <p:cNvPr id="146438" name="Group 51">
            <a:extLst>
              <a:ext uri="{FF2B5EF4-FFF2-40B4-BE49-F238E27FC236}">
                <a16:creationId xmlns:a16="http://schemas.microsoft.com/office/drawing/2014/main" id="{8D54D0ED-69AF-44F7-ADA5-5E96DB3BA79E}"/>
              </a:ext>
            </a:extLst>
          </p:cNvPr>
          <p:cNvGrpSpPr>
            <a:grpSpLocks/>
          </p:cNvGrpSpPr>
          <p:nvPr/>
        </p:nvGrpSpPr>
        <p:grpSpPr bwMode="auto">
          <a:xfrm>
            <a:off x="7380288" y="1125538"/>
            <a:ext cx="1763712" cy="2347912"/>
            <a:chOff x="2517" y="2931"/>
            <a:chExt cx="761" cy="1217"/>
          </a:xfrm>
        </p:grpSpPr>
        <p:pic>
          <p:nvPicPr>
            <p:cNvPr id="146445" name="Picture 48" descr="0871_jesus_resurrection_christian_clipart-copia">
              <a:extLst>
                <a:ext uri="{FF2B5EF4-FFF2-40B4-BE49-F238E27FC236}">
                  <a16:creationId xmlns:a16="http://schemas.microsoft.com/office/drawing/2014/main" id="{89D85588-5462-4639-8297-B28FB7E6CF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2931"/>
              <a:ext cx="761" cy="1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6446" name="Text Box 49">
              <a:extLst>
                <a:ext uri="{FF2B5EF4-FFF2-40B4-BE49-F238E27FC236}">
                  <a16:creationId xmlns:a16="http://schemas.microsoft.com/office/drawing/2014/main" id="{8F1E7338-2270-4543-B0B8-477DCAE4E9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8" y="3974"/>
              <a:ext cx="32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/>
                <a:t>Jesus</a:t>
              </a:r>
            </a:p>
          </p:txBody>
        </p:sp>
      </p:grpSp>
      <p:grpSp>
        <p:nvGrpSpPr>
          <p:cNvPr id="146439" name="Group 15">
            <a:extLst>
              <a:ext uri="{FF2B5EF4-FFF2-40B4-BE49-F238E27FC236}">
                <a16:creationId xmlns:a16="http://schemas.microsoft.com/office/drawing/2014/main" id="{403F13F3-39AE-4C01-A671-60B813E2B65C}"/>
              </a:ext>
            </a:extLst>
          </p:cNvPr>
          <p:cNvGrpSpPr>
            <a:grpSpLocks/>
          </p:cNvGrpSpPr>
          <p:nvPr/>
        </p:nvGrpSpPr>
        <p:grpSpPr bwMode="auto">
          <a:xfrm>
            <a:off x="179388" y="4076700"/>
            <a:ext cx="1512887" cy="2419350"/>
            <a:chOff x="113" y="1253"/>
            <a:chExt cx="748" cy="1053"/>
          </a:xfrm>
        </p:grpSpPr>
        <p:pic>
          <p:nvPicPr>
            <p:cNvPr id="146443" name="Picture 16">
              <a:extLst>
                <a:ext uri="{FF2B5EF4-FFF2-40B4-BE49-F238E27FC236}">
                  <a16:creationId xmlns:a16="http://schemas.microsoft.com/office/drawing/2014/main" id="{89FA466C-3B78-421D-A44E-9AF8B9E7E1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1253"/>
              <a:ext cx="748" cy="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6444" name="Text Box 17">
              <a:extLst>
                <a:ext uri="{FF2B5EF4-FFF2-40B4-BE49-F238E27FC236}">
                  <a16:creationId xmlns:a16="http://schemas.microsoft.com/office/drawing/2014/main" id="{7AD759B9-05CB-4097-8DB7-C69466D2BD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2160"/>
              <a:ext cx="432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/>
                <a:t>Moisés</a:t>
              </a:r>
            </a:p>
          </p:txBody>
        </p:sp>
      </p:grpSp>
      <p:sp>
        <p:nvSpPr>
          <p:cNvPr id="180236" name="Text Box 12">
            <a:extLst>
              <a:ext uri="{FF2B5EF4-FFF2-40B4-BE49-F238E27FC236}">
                <a16:creationId xmlns:a16="http://schemas.microsoft.com/office/drawing/2014/main" id="{BAB07024-4CF1-44CA-A0A6-7205465F7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2420938"/>
            <a:ext cx="5329237" cy="396875"/>
          </a:xfrm>
          <a:prstGeom prst="rect">
            <a:avLst/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tx2">
                  <a:alpha val="63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0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REAFIRMA OS DEZ MANDAMENTOS</a:t>
            </a:r>
          </a:p>
        </p:txBody>
      </p:sp>
      <p:sp>
        <p:nvSpPr>
          <p:cNvPr id="146441" name="Text Box 13">
            <a:extLst>
              <a:ext uri="{FF2B5EF4-FFF2-40B4-BE49-F238E27FC236}">
                <a16:creationId xmlns:a16="http://schemas.microsoft.com/office/drawing/2014/main" id="{B92463ED-6BA9-447A-91C0-F7CABD087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1409700"/>
            <a:ext cx="17287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JESUS</a:t>
            </a:r>
          </a:p>
        </p:txBody>
      </p:sp>
      <p:sp>
        <p:nvSpPr>
          <p:cNvPr id="180238" name="Text Box 14">
            <a:extLst>
              <a:ext uri="{FF2B5EF4-FFF2-40B4-BE49-F238E27FC236}">
                <a16:creationId xmlns:a16="http://schemas.microsoft.com/office/drawing/2014/main" id="{B3B931B1-79E1-40DE-BF9E-70BA4D064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5661025"/>
            <a:ext cx="3168650" cy="396875"/>
          </a:xfrm>
          <a:prstGeom prst="rect">
            <a:avLst/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tx2">
                  <a:alpha val="67998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FF0000"/>
                </a:solidFill>
              </a:rPr>
              <a:t>VAI E VIVE A LEI   !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0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0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0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0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8" grpId="0" animBg="1"/>
      <p:bldP spid="180229" grpId="0" animBg="1"/>
      <p:bldP spid="180236" grpId="0" animBg="1"/>
      <p:bldP spid="180238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ACA1AF09-3D5A-416C-AEDB-52025282A8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48483" name="Text Box 3">
            <a:extLst>
              <a:ext uri="{FF2B5EF4-FFF2-40B4-BE49-F238E27FC236}">
                <a16:creationId xmlns:a16="http://schemas.microsoft.com/office/drawing/2014/main" id="{EFFC7727-80E4-4A10-92C9-DDAF89250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127250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2000"/>
          </a:p>
        </p:txBody>
      </p:sp>
      <p:sp>
        <p:nvSpPr>
          <p:cNvPr id="182276" name="Text Box 4">
            <a:extLst>
              <a:ext uri="{FF2B5EF4-FFF2-40B4-BE49-F238E27FC236}">
                <a16:creationId xmlns:a16="http://schemas.microsoft.com/office/drawing/2014/main" id="{D66251AF-7C53-431E-9439-71A89A96C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997200"/>
            <a:ext cx="7705725" cy="1006475"/>
          </a:xfrm>
          <a:prstGeom prst="rect">
            <a:avLst/>
          </a:prstGeom>
          <a:gradFill rotWithShape="1">
            <a:gsLst>
              <a:gs pos="0">
                <a:schemeClr val="bg2">
                  <a:alpha val="62000"/>
                </a:schemeClr>
              </a:gs>
              <a:gs pos="100000">
                <a:schemeClr val="tx2">
                  <a:alpha val="48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 i="1">
                <a:solidFill>
                  <a:srgbClr val="FF0000"/>
                </a:solidFill>
              </a:rPr>
              <a:t>“Mas o Consolador, que é o Espírito Santo, a quem o Pai enviará em meu nome, ele vos ensinará todas as verdades, e vos fará lembrar de tudo quanto vos tenho dito” </a:t>
            </a:r>
            <a:endParaRPr lang="en-US" altLang="pt-BR" sz="2000" b="1" i="1">
              <a:solidFill>
                <a:srgbClr val="FF0000"/>
              </a:solidFill>
            </a:endParaRPr>
          </a:p>
        </p:txBody>
      </p:sp>
      <p:sp>
        <p:nvSpPr>
          <p:cNvPr id="182277" name="Text Box 5">
            <a:extLst>
              <a:ext uri="{FF2B5EF4-FFF2-40B4-BE49-F238E27FC236}">
                <a16:creationId xmlns:a16="http://schemas.microsoft.com/office/drawing/2014/main" id="{3649EA86-E8D8-4495-B9C2-4DE2F88F9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294188"/>
            <a:ext cx="6121400" cy="1006475"/>
          </a:xfrm>
          <a:prstGeom prst="rect">
            <a:avLst/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tx2">
                  <a:alpha val="67998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/>
              <a:t>E todos foram cheios do Espírito Santo, e começaram a falar noutras línguas, conforme o Espírito Santo lhes concedia que falassem</a:t>
            </a:r>
            <a:r>
              <a:rPr lang="pt-BR" altLang="pt-BR" sz="2000"/>
              <a:t> .</a:t>
            </a:r>
          </a:p>
        </p:txBody>
      </p:sp>
      <p:grpSp>
        <p:nvGrpSpPr>
          <p:cNvPr id="148486" name="Group 51">
            <a:extLst>
              <a:ext uri="{FF2B5EF4-FFF2-40B4-BE49-F238E27FC236}">
                <a16:creationId xmlns:a16="http://schemas.microsoft.com/office/drawing/2014/main" id="{63CB4F68-9CB7-4290-B91E-94D2C4017668}"/>
              </a:ext>
            </a:extLst>
          </p:cNvPr>
          <p:cNvGrpSpPr>
            <a:grpSpLocks/>
          </p:cNvGrpSpPr>
          <p:nvPr/>
        </p:nvGrpSpPr>
        <p:grpSpPr bwMode="auto">
          <a:xfrm>
            <a:off x="7740650" y="1125538"/>
            <a:ext cx="1403350" cy="2011362"/>
            <a:chOff x="2517" y="2931"/>
            <a:chExt cx="761" cy="1252"/>
          </a:xfrm>
        </p:grpSpPr>
        <p:pic>
          <p:nvPicPr>
            <p:cNvPr id="148493" name="Picture 48" descr="0871_jesus_resurrection_christian_clipart-copia">
              <a:extLst>
                <a:ext uri="{FF2B5EF4-FFF2-40B4-BE49-F238E27FC236}">
                  <a16:creationId xmlns:a16="http://schemas.microsoft.com/office/drawing/2014/main" id="{BD45D78E-103D-494E-A35A-80CD09E31B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2931"/>
              <a:ext cx="761" cy="1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8494" name="Text Box 49">
              <a:extLst>
                <a:ext uri="{FF2B5EF4-FFF2-40B4-BE49-F238E27FC236}">
                  <a16:creationId xmlns:a16="http://schemas.microsoft.com/office/drawing/2014/main" id="{C7431E09-618D-4DCA-A6B0-62A6726DCD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8" y="3974"/>
              <a:ext cx="412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>
                  <a:solidFill>
                    <a:schemeClr val="accent2"/>
                  </a:solidFill>
                </a:rPr>
                <a:t>Jesus</a:t>
              </a:r>
            </a:p>
          </p:txBody>
        </p:sp>
      </p:grpSp>
      <p:grpSp>
        <p:nvGrpSpPr>
          <p:cNvPr id="148487" name="Group 15">
            <a:extLst>
              <a:ext uri="{FF2B5EF4-FFF2-40B4-BE49-F238E27FC236}">
                <a16:creationId xmlns:a16="http://schemas.microsoft.com/office/drawing/2014/main" id="{0A1A0D23-7B86-42D9-934B-92A0FFD8504A}"/>
              </a:ext>
            </a:extLst>
          </p:cNvPr>
          <p:cNvGrpSpPr>
            <a:grpSpLocks/>
          </p:cNvGrpSpPr>
          <p:nvPr/>
        </p:nvGrpSpPr>
        <p:grpSpPr bwMode="auto">
          <a:xfrm>
            <a:off x="179388" y="4868863"/>
            <a:ext cx="1222375" cy="1939925"/>
            <a:chOff x="113" y="1253"/>
            <a:chExt cx="748" cy="1097"/>
          </a:xfrm>
        </p:grpSpPr>
        <p:pic>
          <p:nvPicPr>
            <p:cNvPr id="148491" name="Picture 16">
              <a:extLst>
                <a:ext uri="{FF2B5EF4-FFF2-40B4-BE49-F238E27FC236}">
                  <a16:creationId xmlns:a16="http://schemas.microsoft.com/office/drawing/2014/main" id="{B5E27AEC-50CF-443F-90D2-C068669103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1253"/>
              <a:ext cx="748" cy="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8492" name="Text Box 17">
              <a:extLst>
                <a:ext uri="{FF2B5EF4-FFF2-40B4-BE49-F238E27FC236}">
                  <a16:creationId xmlns:a16="http://schemas.microsoft.com/office/drawing/2014/main" id="{2F21203F-4EEA-4A71-8E6B-ECF06A6379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2160"/>
              <a:ext cx="535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>
                  <a:solidFill>
                    <a:schemeClr val="accent2"/>
                  </a:solidFill>
                </a:rPr>
                <a:t>Moisés</a:t>
              </a:r>
            </a:p>
          </p:txBody>
        </p:sp>
      </p:grpSp>
      <p:sp>
        <p:nvSpPr>
          <p:cNvPr id="182284" name="Text Box 12">
            <a:extLst>
              <a:ext uri="{FF2B5EF4-FFF2-40B4-BE49-F238E27FC236}">
                <a16:creationId xmlns:a16="http://schemas.microsoft.com/office/drawing/2014/main" id="{99378057-064C-43D4-8319-660B273E1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2205038"/>
            <a:ext cx="6048375" cy="396875"/>
          </a:xfrm>
          <a:prstGeom prst="rect">
            <a:avLst/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tx2">
                  <a:alpha val="63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0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GENERALIZA A PRÁTICA DA REVELAÇÃO</a:t>
            </a:r>
          </a:p>
        </p:txBody>
      </p:sp>
      <p:sp>
        <p:nvSpPr>
          <p:cNvPr id="148489" name="Text Box 13">
            <a:extLst>
              <a:ext uri="{FF2B5EF4-FFF2-40B4-BE49-F238E27FC236}">
                <a16:creationId xmlns:a16="http://schemas.microsoft.com/office/drawing/2014/main" id="{0F887990-3B13-4202-A479-5CB8BAAFD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1409700"/>
            <a:ext cx="17287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JESUS</a:t>
            </a:r>
          </a:p>
        </p:txBody>
      </p:sp>
      <p:sp>
        <p:nvSpPr>
          <p:cNvPr id="182286" name="Text Box 14">
            <a:extLst>
              <a:ext uri="{FF2B5EF4-FFF2-40B4-BE49-F238E27FC236}">
                <a16:creationId xmlns:a16="http://schemas.microsoft.com/office/drawing/2014/main" id="{706E79A2-82CD-4B75-B777-0CE66641E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5589588"/>
            <a:ext cx="6985000" cy="1006475"/>
          </a:xfrm>
          <a:prstGeom prst="rect">
            <a:avLst/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tx2">
                  <a:alpha val="67998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FF0000"/>
                </a:solidFill>
              </a:rPr>
              <a:t>E os vossos filhos e as vossas filhas profetizarão, os vossos jovens terão visões, e os vossos velhos terão sonhos 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2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2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2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2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6" grpId="0" animBg="1"/>
      <p:bldP spid="182277" grpId="0" animBg="1"/>
      <p:bldP spid="182284" grpId="0" animBg="1"/>
      <p:bldP spid="182286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15">
            <a:extLst>
              <a:ext uri="{FF2B5EF4-FFF2-40B4-BE49-F238E27FC236}">
                <a16:creationId xmlns:a16="http://schemas.microsoft.com/office/drawing/2014/main" id="{61C986A3-3032-4033-9E45-C2742C99F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22" name="Rectangle 2">
            <a:extLst>
              <a:ext uri="{FF2B5EF4-FFF2-40B4-BE49-F238E27FC236}">
                <a16:creationId xmlns:a16="http://schemas.microsoft.com/office/drawing/2014/main" id="{EDBF6EE1-CD03-4820-AC55-11A7ADDC13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50532" name="Text Box 3">
            <a:extLst>
              <a:ext uri="{FF2B5EF4-FFF2-40B4-BE49-F238E27FC236}">
                <a16:creationId xmlns:a16="http://schemas.microsoft.com/office/drawing/2014/main" id="{4BAB93C4-6D5B-4B65-9EC5-33ADE8009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1526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184324" name="Text Box 4">
            <a:extLst>
              <a:ext uri="{FF2B5EF4-FFF2-40B4-BE49-F238E27FC236}">
                <a16:creationId xmlns:a16="http://schemas.microsoft.com/office/drawing/2014/main" id="{0D2FAE43-40B7-4A42-BD7B-A5A908D60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3068638"/>
            <a:ext cx="3419475" cy="1006475"/>
          </a:xfrm>
          <a:prstGeom prst="rect">
            <a:avLst/>
          </a:prstGeom>
          <a:solidFill>
            <a:schemeClr val="tx2">
              <a:alpha val="6196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 i="1">
                <a:solidFill>
                  <a:srgbClr val="0000FF"/>
                </a:solidFill>
              </a:rPr>
              <a:t>Porém a blasfêmia contra o Espírito Santo, não lhes será perdoada</a:t>
            </a:r>
            <a:endParaRPr lang="en-US" altLang="pt-BR" sz="2000">
              <a:solidFill>
                <a:srgbClr val="0000FF"/>
              </a:solidFill>
            </a:endParaRPr>
          </a:p>
        </p:txBody>
      </p:sp>
      <p:sp>
        <p:nvSpPr>
          <p:cNvPr id="184325" name="Text Box 5">
            <a:extLst>
              <a:ext uri="{FF2B5EF4-FFF2-40B4-BE49-F238E27FC236}">
                <a16:creationId xmlns:a16="http://schemas.microsoft.com/office/drawing/2014/main" id="{5BF29E26-1D57-4824-B3BF-0C6C2B9B6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4797425"/>
            <a:ext cx="8893175" cy="2032000"/>
          </a:xfrm>
          <a:prstGeom prst="rect">
            <a:avLst/>
          </a:prstGeom>
          <a:solidFill>
            <a:schemeClr val="tx2">
              <a:alpha val="5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FF"/>
                </a:solidFill>
              </a:rPr>
              <a:t>A Revelação, sempre se chamou, nas iniciações antigas, o Ministério do Espírito Santo ou de Deus. Era a simples e normal comunicação dos anjos, espíritos ou almas, que funcionava de portas fechadas, pois temiam que o povo, pela falta de melhores conhecimentos, viesse a cultivá-la mal ou para fins criminosos.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 u="sng">
                <a:solidFill>
                  <a:srgbClr val="FF0000"/>
                </a:solidFill>
              </a:rPr>
              <a:t>JESUS DEIXARIA</a:t>
            </a:r>
            <a:r>
              <a:rPr lang="pt-BR" altLang="pt-BR" sz="1800" b="1">
                <a:solidFill>
                  <a:srgbClr val="FF0000"/>
                </a:solidFill>
              </a:rPr>
              <a:t> </a:t>
            </a:r>
            <a:r>
              <a:rPr lang="pt-BR" altLang="pt-BR" sz="1800" b="1" u="sng">
                <a:solidFill>
                  <a:srgbClr val="FF0000"/>
                </a:solidFill>
              </a:rPr>
              <a:t>O CONSOLADOR DE PORTAS ABERTAS,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 u="sng">
                <a:solidFill>
                  <a:srgbClr val="FF0000"/>
                </a:solidFill>
              </a:rPr>
              <a:t> DO  PENTECOSTES EM DIANTE</a:t>
            </a:r>
            <a:r>
              <a:rPr lang="pt-BR" altLang="pt-BR" sz="1800" b="1">
                <a:solidFill>
                  <a:srgbClr val="FF0000"/>
                </a:solidFill>
              </a:rPr>
              <a:t>. </a:t>
            </a:r>
          </a:p>
        </p:txBody>
      </p:sp>
      <p:grpSp>
        <p:nvGrpSpPr>
          <p:cNvPr id="150535" name="Group 51">
            <a:extLst>
              <a:ext uri="{FF2B5EF4-FFF2-40B4-BE49-F238E27FC236}">
                <a16:creationId xmlns:a16="http://schemas.microsoft.com/office/drawing/2014/main" id="{EF8FF1C7-56BE-4D0A-9DDD-ECDC54D420A0}"/>
              </a:ext>
            </a:extLst>
          </p:cNvPr>
          <p:cNvGrpSpPr>
            <a:grpSpLocks/>
          </p:cNvGrpSpPr>
          <p:nvPr/>
        </p:nvGrpSpPr>
        <p:grpSpPr bwMode="auto">
          <a:xfrm>
            <a:off x="7827963" y="1125538"/>
            <a:ext cx="1208087" cy="1992312"/>
            <a:chOff x="2517" y="2931"/>
            <a:chExt cx="761" cy="1255"/>
          </a:xfrm>
        </p:grpSpPr>
        <p:pic>
          <p:nvPicPr>
            <p:cNvPr id="150538" name="Picture 48" descr="0871_jesus_resurrection_christian_clipart-copia">
              <a:extLst>
                <a:ext uri="{FF2B5EF4-FFF2-40B4-BE49-F238E27FC236}">
                  <a16:creationId xmlns:a16="http://schemas.microsoft.com/office/drawing/2014/main" id="{70C70D05-0E2C-475F-91DF-EF41AFECBD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2931"/>
              <a:ext cx="761" cy="1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0539" name="Text Box 49">
              <a:extLst>
                <a:ext uri="{FF2B5EF4-FFF2-40B4-BE49-F238E27FC236}">
                  <a16:creationId xmlns:a16="http://schemas.microsoft.com/office/drawing/2014/main" id="{2684370C-C818-4690-862B-2BC014C5EB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8" y="3974"/>
              <a:ext cx="47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4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>
                  <a:solidFill>
                    <a:schemeClr val="accent2"/>
                  </a:solidFill>
                </a:rPr>
                <a:t>Jesus</a:t>
              </a:r>
            </a:p>
          </p:txBody>
        </p:sp>
      </p:grpSp>
      <p:sp>
        <p:nvSpPr>
          <p:cNvPr id="184332" name="Text Box 12">
            <a:extLst>
              <a:ext uri="{FF2B5EF4-FFF2-40B4-BE49-F238E27FC236}">
                <a16:creationId xmlns:a16="http://schemas.microsoft.com/office/drawing/2014/main" id="{55AA9488-09F5-4386-A69B-B47FD3868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557338"/>
            <a:ext cx="2376487" cy="1006475"/>
          </a:xfrm>
          <a:prstGeom prst="rect">
            <a:avLst/>
          </a:prstGeom>
          <a:solidFill>
            <a:schemeClr val="tx2">
              <a:alpha val="5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FF"/>
                </a:solidFill>
              </a:rPr>
              <a:t>GENERALIZA A PRÁTICA DA REVELAÇÃO</a:t>
            </a:r>
          </a:p>
        </p:txBody>
      </p:sp>
      <p:sp>
        <p:nvSpPr>
          <p:cNvPr id="150537" name="Text Box 13">
            <a:extLst>
              <a:ext uri="{FF2B5EF4-FFF2-40B4-BE49-F238E27FC236}">
                <a16:creationId xmlns:a16="http://schemas.microsoft.com/office/drawing/2014/main" id="{661404DA-0128-4215-A092-5947A9CE2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1409700"/>
            <a:ext cx="17287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JESUS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4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4" grpId="0" animBg="1"/>
      <p:bldP spid="184325" grpId="0" animBg="1"/>
      <p:bldP spid="184332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>
            <a:extLst>
              <a:ext uri="{FF2B5EF4-FFF2-40B4-BE49-F238E27FC236}">
                <a16:creationId xmlns:a16="http://schemas.microsoft.com/office/drawing/2014/main" id="{97816B89-8C1E-46A3-BA9A-34C2B9BA07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52579" name="Text Box 3">
            <a:extLst>
              <a:ext uri="{FF2B5EF4-FFF2-40B4-BE49-F238E27FC236}">
                <a16:creationId xmlns:a16="http://schemas.microsoft.com/office/drawing/2014/main" id="{A8F48710-4862-481B-9F4B-E4545BE44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127250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2000"/>
          </a:p>
        </p:txBody>
      </p:sp>
      <p:sp>
        <p:nvSpPr>
          <p:cNvPr id="186372" name="Text Box 4">
            <a:extLst>
              <a:ext uri="{FF2B5EF4-FFF2-40B4-BE49-F238E27FC236}">
                <a16:creationId xmlns:a16="http://schemas.microsoft.com/office/drawing/2014/main" id="{7078F0B3-5C29-4442-B213-566E4F7B0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3532188"/>
            <a:ext cx="8713788" cy="1311275"/>
          </a:xfrm>
          <a:prstGeom prst="rect">
            <a:avLst/>
          </a:prstGeom>
          <a:gradFill rotWithShape="1">
            <a:gsLst>
              <a:gs pos="0">
                <a:schemeClr val="bg2">
                  <a:alpha val="62000"/>
                </a:schemeClr>
              </a:gs>
              <a:gs pos="100000">
                <a:schemeClr val="tx2">
                  <a:alpha val="48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pt-BR" sz="20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SER MODELO DE CONDUTA A SER SEGUIDO.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pt-BR" sz="2000" b="1" i="1">
                <a:solidFill>
                  <a:srgbClr val="000000"/>
                </a:solidFill>
              </a:rPr>
              <a:t>DEZ MANDAMENTOS + REVELAÇÃO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pt-BR" sz="2000" b="1" i="1">
                <a:solidFill>
                  <a:srgbClr val="FF0000"/>
                </a:solidFill>
              </a:rPr>
              <a:t>Entregar a humanidade às portas no novo ciclo evolutivo.</a:t>
            </a:r>
            <a:endParaRPr lang="en-US" sz="2000">
              <a:solidFill>
                <a:srgbClr val="FF0000"/>
              </a:solidFill>
            </a:endParaRPr>
          </a:p>
        </p:txBody>
      </p:sp>
      <p:sp>
        <p:nvSpPr>
          <p:cNvPr id="186373" name="Text Box 5">
            <a:extLst>
              <a:ext uri="{FF2B5EF4-FFF2-40B4-BE49-F238E27FC236}">
                <a16:creationId xmlns:a16="http://schemas.microsoft.com/office/drawing/2014/main" id="{AA72610E-DA63-4BDC-8BCA-DAE07D360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5059363"/>
            <a:ext cx="7199313" cy="1616075"/>
          </a:xfrm>
          <a:prstGeom prst="rect">
            <a:avLst/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tx2">
                  <a:alpha val="67998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 i="1">
                <a:solidFill>
                  <a:srgbClr val="000000"/>
                </a:solidFill>
              </a:rPr>
              <a:t>Eu tenho ainda muitas coisas a vos dizer, mas</a:t>
            </a:r>
            <a:r>
              <a:rPr lang="pt-BR" altLang="pt-BR" sz="2000" b="1" i="1">
                <a:solidFill>
                  <a:srgbClr val="FFFF66"/>
                </a:solidFill>
              </a:rPr>
              <a:t> </a:t>
            </a:r>
            <a:r>
              <a:rPr lang="pt-BR" altLang="pt-BR" sz="2000" b="1" i="1">
                <a:solidFill>
                  <a:srgbClr val="FF0000"/>
                </a:solidFill>
              </a:rPr>
              <a:t>vós não as podeis suportar agora</a:t>
            </a:r>
            <a:r>
              <a:rPr lang="pt-BR" altLang="pt-BR" sz="2000" b="1" i="1">
                <a:solidFill>
                  <a:srgbClr val="FFFF66"/>
                </a:solidFill>
              </a:rPr>
              <a:t> </a:t>
            </a:r>
            <a:r>
              <a:rPr lang="pt-BR" altLang="pt-BR" sz="2000" b="1" i="1">
                <a:solidFill>
                  <a:srgbClr val="000000"/>
                </a:solidFill>
              </a:rPr>
              <a:t>- João, cap. 16.</a:t>
            </a:r>
            <a:endParaRPr lang="en-US" altLang="pt-BR" sz="2000" b="1" i="1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2000" b="1" i="1">
              <a:solidFill>
                <a:srgbClr val="0033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 i="1">
                <a:solidFill>
                  <a:srgbClr val="FF0000"/>
                </a:solidFill>
              </a:rPr>
              <a:t>Elias certamente há de vir</a:t>
            </a:r>
            <a:r>
              <a:rPr lang="pt-BR" altLang="pt-BR" sz="2000" b="1" i="1">
                <a:solidFill>
                  <a:srgbClr val="FFFF66"/>
                </a:solidFill>
              </a:rPr>
              <a:t>, </a:t>
            </a:r>
            <a:r>
              <a:rPr lang="pt-BR" altLang="pt-BR" sz="2000" b="1" i="1">
                <a:solidFill>
                  <a:srgbClr val="000000"/>
                </a:solidFill>
              </a:rPr>
              <a:t>e restabelecerá todas as coisas- Mateus, cap. 17.</a:t>
            </a:r>
            <a:endParaRPr lang="en-US" altLang="pt-BR" sz="2000" b="1" i="1">
              <a:solidFill>
                <a:srgbClr val="000000"/>
              </a:solidFill>
            </a:endParaRPr>
          </a:p>
        </p:txBody>
      </p:sp>
      <p:grpSp>
        <p:nvGrpSpPr>
          <p:cNvPr id="152582" name="Group 51">
            <a:extLst>
              <a:ext uri="{FF2B5EF4-FFF2-40B4-BE49-F238E27FC236}">
                <a16:creationId xmlns:a16="http://schemas.microsoft.com/office/drawing/2014/main" id="{2F4D0F9F-CC8C-47BF-92EA-DF46407DD9E0}"/>
              </a:ext>
            </a:extLst>
          </p:cNvPr>
          <p:cNvGrpSpPr>
            <a:grpSpLocks/>
          </p:cNvGrpSpPr>
          <p:nvPr/>
        </p:nvGrpSpPr>
        <p:grpSpPr bwMode="auto">
          <a:xfrm>
            <a:off x="7827963" y="1125538"/>
            <a:ext cx="1208087" cy="1992312"/>
            <a:chOff x="2517" y="2931"/>
            <a:chExt cx="761" cy="1255"/>
          </a:xfrm>
        </p:grpSpPr>
        <p:pic>
          <p:nvPicPr>
            <p:cNvPr id="152589" name="Picture 48" descr="0871_jesus_resurrection_christian_clipart-copia">
              <a:extLst>
                <a:ext uri="{FF2B5EF4-FFF2-40B4-BE49-F238E27FC236}">
                  <a16:creationId xmlns:a16="http://schemas.microsoft.com/office/drawing/2014/main" id="{C221C5AA-141B-4C3F-B90D-4844A806D7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2931"/>
              <a:ext cx="761" cy="1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2590" name="Text Box 49">
              <a:extLst>
                <a:ext uri="{FF2B5EF4-FFF2-40B4-BE49-F238E27FC236}">
                  <a16:creationId xmlns:a16="http://schemas.microsoft.com/office/drawing/2014/main" id="{E5B7E017-2D4C-440F-B9AE-93BB9BFA4C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8" y="3974"/>
              <a:ext cx="47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>
                  <a:solidFill>
                    <a:schemeClr val="accent2"/>
                  </a:solidFill>
                </a:rPr>
                <a:t>Jesus</a:t>
              </a:r>
            </a:p>
          </p:txBody>
        </p:sp>
      </p:grpSp>
      <p:grpSp>
        <p:nvGrpSpPr>
          <p:cNvPr id="152583" name="Group 15">
            <a:extLst>
              <a:ext uri="{FF2B5EF4-FFF2-40B4-BE49-F238E27FC236}">
                <a16:creationId xmlns:a16="http://schemas.microsoft.com/office/drawing/2014/main" id="{68C3F643-8B0B-4D43-BA5D-98F3FE2950FE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5148263"/>
            <a:ext cx="1150938" cy="1736725"/>
            <a:chOff x="113" y="1253"/>
            <a:chExt cx="748" cy="1125"/>
          </a:xfrm>
        </p:grpSpPr>
        <p:pic>
          <p:nvPicPr>
            <p:cNvPr id="152587" name="Picture 16">
              <a:extLst>
                <a:ext uri="{FF2B5EF4-FFF2-40B4-BE49-F238E27FC236}">
                  <a16:creationId xmlns:a16="http://schemas.microsoft.com/office/drawing/2014/main" id="{3A15601B-5B79-4556-A845-3B7C90958F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1253"/>
              <a:ext cx="748" cy="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2588" name="Text Box 17">
              <a:extLst>
                <a:ext uri="{FF2B5EF4-FFF2-40B4-BE49-F238E27FC236}">
                  <a16:creationId xmlns:a16="http://schemas.microsoft.com/office/drawing/2014/main" id="{EEB18BF4-99C2-4A6F-8222-C93526F7D4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2160"/>
              <a:ext cx="567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pt-BR" altLang="pt-BR" sz="1600" b="1">
                  <a:solidFill>
                    <a:schemeClr val="accent2"/>
                  </a:solidFill>
                </a:rPr>
                <a:t>Moisés</a:t>
              </a:r>
            </a:p>
          </p:txBody>
        </p:sp>
      </p:grpSp>
      <p:sp>
        <p:nvSpPr>
          <p:cNvPr id="186380" name="Text Box 12">
            <a:extLst>
              <a:ext uri="{FF2B5EF4-FFF2-40B4-BE49-F238E27FC236}">
                <a16:creationId xmlns:a16="http://schemas.microsoft.com/office/drawing/2014/main" id="{3968EB94-9A29-40DB-91F6-BE540A473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2133600"/>
            <a:ext cx="4824413" cy="396875"/>
          </a:xfrm>
          <a:prstGeom prst="rect">
            <a:avLst/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tx2">
                  <a:alpha val="63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FUNÇÃO MESSIÂNICA DE JESUS</a:t>
            </a:r>
          </a:p>
        </p:txBody>
      </p:sp>
      <p:sp>
        <p:nvSpPr>
          <p:cNvPr id="152585" name="Text Box 13">
            <a:extLst>
              <a:ext uri="{FF2B5EF4-FFF2-40B4-BE49-F238E27FC236}">
                <a16:creationId xmlns:a16="http://schemas.microsoft.com/office/drawing/2014/main" id="{2E710DCF-CBED-478D-950C-A3D42F5B5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1341438"/>
            <a:ext cx="17287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JESUS</a:t>
            </a:r>
          </a:p>
        </p:txBody>
      </p:sp>
      <p:sp>
        <p:nvSpPr>
          <p:cNvPr id="152586" name="Text Box 14">
            <a:extLst>
              <a:ext uri="{FF2B5EF4-FFF2-40B4-BE49-F238E27FC236}">
                <a16:creationId xmlns:a16="http://schemas.microsoft.com/office/drawing/2014/main" id="{6FEC464F-7DC4-4B38-B319-E11EBFC553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2852738"/>
            <a:ext cx="5184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ABRIR AS PORTAS DOS TEMPLOS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6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6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6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6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2" grpId="0" animBg="1"/>
      <p:bldP spid="186373" grpId="0" animBg="1"/>
      <p:bldP spid="186380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ext Box 3">
            <a:extLst>
              <a:ext uri="{FF2B5EF4-FFF2-40B4-BE49-F238E27FC236}">
                <a16:creationId xmlns:a16="http://schemas.microsoft.com/office/drawing/2014/main" id="{06227C8F-6E89-49D4-9F36-767F084CB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1526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243717" name="Text Box 5">
            <a:extLst>
              <a:ext uri="{FF2B5EF4-FFF2-40B4-BE49-F238E27FC236}">
                <a16:creationId xmlns:a16="http://schemas.microsoft.com/office/drawing/2014/main" id="{312A00D5-D97A-46A7-937B-219DB988A0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5238" y="1341438"/>
            <a:ext cx="4068762" cy="1314450"/>
          </a:xfrm>
          <a:prstGeom prst="rect">
            <a:avLst/>
          </a:prstGeom>
          <a:solidFill>
            <a:srgbClr val="CCEC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1600" b="1">
                <a:effectLst>
                  <a:outerShdw blurRad="38100" dist="38100" dir="2700000" algn="tl">
                    <a:srgbClr val="000000"/>
                  </a:outerShdw>
                </a:effectLst>
              </a:rPr>
              <a:t>E MORARÁ O LOBO COM O CORDEIRO, E O LEOPARDO COM O CABRITO SE DEITARÁ, E O BEZERRO, E O FILHO DE LEÃO E O ANIMAL CEVADO ANDARÃO JUNTOS, </a:t>
            </a:r>
          </a:p>
        </p:txBody>
      </p:sp>
      <p:sp>
        <p:nvSpPr>
          <p:cNvPr id="243718" name="Text Box 6">
            <a:extLst>
              <a:ext uri="{FF2B5EF4-FFF2-40B4-BE49-F238E27FC236}">
                <a16:creationId xmlns:a16="http://schemas.microsoft.com/office/drawing/2014/main" id="{D0E9397B-5169-49CC-952F-15DC75A4E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00" y="2997200"/>
            <a:ext cx="4140200" cy="2014538"/>
          </a:xfrm>
          <a:prstGeom prst="rect">
            <a:avLst/>
          </a:prstGeom>
          <a:solidFill>
            <a:srgbClr val="CCECFF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</a:rPr>
              <a:t>E UM MENINO PEQUENO OS GUIARÁ. E BRINCARÁ A CRIANÇA DE PEITO SOBRE A TOCA DA ÁSPIDE, E A DESMAMADA COLOCARÁ A SUA MÃO NA COVA DO BASILISCO.</a:t>
            </a:r>
          </a:p>
          <a:p>
            <a:pPr algn="ctr" eaLnBrk="1" hangingPunct="1">
              <a:defRPr/>
            </a:pPr>
            <a:endParaRPr lang="pt-BR"/>
          </a:p>
        </p:txBody>
      </p:sp>
      <p:sp>
        <p:nvSpPr>
          <p:cNvPr id="243719" name="Text Box 7">
            <a:extLst>
              <a:ext uri="{FF2B5EF4-FFF2-40B4-BE49-F238E27FC236}">
                <a16:creationId xmlns:a16="http://schemas.microsoft.com/office/drawing/2014/main" id="{B5F9E53B-4FA6-4467-B315-131EDF45F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942013"/>
            <a:ext cx="8602663" cy="915987"/>
          </a:xfrm>
          <a:prstGeom prst="rect">
            <a:avLst/>
          </a:prstGeom>
          <a:solidFill>
            <a:srgbClr val="CCECFF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</a:rPr>
              <a:t>NÃO SE FARÁ MAL NEM DANO ALGUM EM TODO O MEU SANTO MONTE,</a:t>
            </a:r>
            <a:r>
              <a:rPr lang="pt-BR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PORQUE A TERRA SE ENCHERÁ DO CONHECIMENTO DO SENHOR</a:t>
            </a:r>
            <a:r>
              <a:rPr lang="pt-BR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</a:p>
          <a:p>
            <a:pPr algn="ctr" eaLnBrk="1" hangingPunct="1"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</a:rPr>
              <a:t>COMO AS ÁGUAS COBREM O MAR.</a:t>
            </a:r>
            <a:endParaRPr lang="pt-BR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C9008DBF-B807-4410-B2DC-0D517CCB85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</p:spTree>
  </p:cSld>
  <p:clrMapOvr>
    <a:masterClrMapping/>
  </p:clrMapOvr>
  <p:transition>
    <p:randomBar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ext Box 3">
            <a:extLst>
              <a:ext uri="{FF2B5EF4-FFF2-40B4-BE49-F238E27FC236}">
                <a16:creationId xmlns:a16="http://schemas.microsoft.com/office/drawing/2014/main" id="{5110253D-9429-4599-8F8F-D6451D363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1526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188420" name="Text Box 4">
            <a:extLst>
              <a:ext uri="{FF2B5EF4-FFF2-40B4-BE49-F238E27FC236}">
                <a16:creationId xmlns:a16="http://schemas.microsoft.com/office/drawing/2014/main" id="{CF98A5F1-E7A1-4065-BF25-F499DBDA2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2924175"/>
            <a:ext cx="6696075" cy="2976563"/>
          </a:xfrm>
          <a:prstGeom prst="rect">
            <a:avLst/>
          </a:prstGeom>
          <a:gradFill rotWithShape="1">
            <a:gsLst>
              <a:gs pos="0">
                <a:schemeClr val="bg2">
                  <a:alpha val="62000"/>
                </a:schemeClr>
              </a:gs>
              <a:gs pos="100000">
                <a:schemeClr val="tx2">
                  <a:alpha val="48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 i="1"/>
              <a:t>EDITO DE MILÃO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 i="1">
                <a:solidFill>
                  <a:srgbClr val="000000"/>
                </a:solidFill>
              </a:rPr>
              <a:t>“Demonstrado por muitos argumentos que o desprezo por uma religião em que se tributa suma referência a majestade divina, acarreta os maiores perigos às coisas do Estado, e que pelo contrário, praticada e devidamente protegida tal religião tem ocasionado, por graça de Deus, a máxima prosperidade ao nome de Roma e a maior felicidade a todos os nossos negócios ... Que recebam recompensa por seus serviços . . . .</a:t>
            </a:r>
            <a:r>
              <a:rPr lang="pt-BR" altLang="pt-BR" sz="1800" b="1" i="1"/>
              <a:t> </a:t>
            </a:r>
            <a:r>
              <a:rPr lang="pt-BR" altLang="pt-BR" sz="1800" b="1" i="1">
                <a:solidFill>
                  <a:srgbClr val="FF0000"/>
                </a:solidFill>
              </a:rPr>
              <a:t>Quanto mais homenagens prestem a Deus, tanto maior utilidade prestam ao Estado.</a:t>
            </a:r>
            <a:r>
              <a:rPr lang="pt-BR" altLang="pt-BR" sz="1800" b="1" i="1"/>
              <a:t> </a:t>
            </a:r>
            <a:r>
              <a:rPr lang="en-US" altLang="pt-BR" sz="1800" b="1" i="1"/>
              <a:t>[...]</a:t>
            </a:r>
            <a:r>
              <a:rPr lang="pt-BR" altLang="pt-BR" sz="1800" b="1" i="1">
                <a:solidFill>
                  <a:srgbClr val="FFFF66"/>
                </a:solidFill>
              </a:rPr>
              <a:t>.</a:t>
            </a:r>
            <a:endParaRPr lang="en-US" altLang="pt-BR" sz="1800" b="1" i="1">
              <a:solidFill>
                <a:srgbClr val="FFFF66"/>
              </a:solidFill>
            </a:endParaRPr>
          </a:p>
        </p:txBody>
      </p:sp>
      <p:sp>
        <p:nvSpPr>
          <p:cNvPr id="188428" name="Text Box 12">
            <a:extLst>
              <a:ext uri="{FF2B5EF4-FFF2-40B4-BE49-F238E27FC236}">
                <a16:creationId xmlns:a16="http://schemas.microsoft.com/office/drawing/2014/main" id="{2882A540-21F2-4E56-9B9B-69C83B1AE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2133600"/>
            <a:ext cx="5545138" cy="366713"/>
          </a:xfrm>
          <a:prstGeom prst="rect">
            <a:avLst/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tx2">
                  <a:alpha val="62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Submissão da Igreja ao Estado  -  Século IV</a:t>
            </a:r>
          </a:p>
        </p:txBody>
      </p:sp>
      <p:sp>
        <p:nvSpPr>
          <p:cNvPr id="156677" name="Text Box 13">
            <a:extLst>
              <a:ext uri="{FF2B5EF4-FFF2-40B4-BE49-F238E27FC236}">
                <a16:creationId xmlns:a16="http://schemas.microsoft.com/office/drawing/2014/main" id="{F89B364C-0313-4C6C-922C-D438361DB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1341438"/>
            <a:ext cx="32400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CORRUPÇÃO</a:t>
            </a:r>
          </a:p>
        </p:txBody>
      </p:sp>
      <p:sp>
        <p:nvSpPr>
          <p:cNvPr id="188431" name="Text Box 15">
            <a:extLst>
              <a:ext uri="{FF2B5EF4-FFF2-40B4-BE49-F238E27FC236}">
                <a16:creationId xmlns:a16="http://schemas.microsoft.com/office/drawing/2014/main" id="{FE61DC81-7F2D-4F1E-9FA4-EAC188CD0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6165850"/>
            <a:ext cx="4824412" cy="366713"/>
          </a:xfrm>
          <a:prstGeom prst="rect">
            <a:avLst/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tx2">
                  <a:alpha val="62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FF0000"/>
                </a:solidFill>
              </a:rPr>
              <a:t>A Porca lavada volveu ao lodaçal .   .  .</a:t>
            </a:r>
            <a:r>
              <a:rPr lang="pt-BR" altLang="pt-BR" sz="1800"/>
              <a:t>  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54B4BE89-97A0-4593-896E-0748D75736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8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8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8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8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20" grpId="0" animBg="1"/>
      <p:bldP spid="188428" grpId="0" animBg="1"/>
      <p:bldP spid="188431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ext Box 3">
            <a:extLst>
              <a:ext uri="{FF2B5EF4-FFF2-40B4-BE49-F238E27FC236}">
                <a16:creationId xmlns:a16="http://schemas.microsoft.com/office/drawing/2014/main" id="{4206F7CA-EDF1-402E-B6AF-44639341C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1526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192517" name="Text Box 5">
            <a:extLst>
              <a:ext uri="{FF2B5EF4-FFF2-40B4-BE49-F238E27FC236}">
                <a16:creationId xmlns:a16="http://schemas.microsoft.com/office/drawing/2014/main" id="{3C88452A-6098-4E23-8A7B-232421CF6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4130675"/>
            <a:ext cx="5903912" cy="461963"/>
          </a:xfrm>
          <a:prstGeom prst="rect">
            <a:avLst/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tx2">
                  <a:alpha val="62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Perseguição aos Dons Mediúnicos</a:t>
            </a:r>
          </a:p>
        </p:txBody>
      </p:sp>
      <p:sp>
        <p:nvSpPr>
          <p:cNvPr id="158724" name="Text Box 6">
            <a:extLst>
              <a:ext uri="{FF2B5EF4-FFF2-40B4-BE49-F238E27FC236}">
                <a16:creationId xmlns:a16="http://schemas.microsoft.com/office/drawing/2014/main" id="{40CC4B34-FE6E-4BC7-95DD-A02DE53FA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1341438"/>
            <a:ext cx="32400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CORRUPÇÃO</a:t>
            </a:r>
          </a:p>
        </p:txBody>
      </p:sp>
      <p:sp>
        <p:nvSpPr>
          <p:cNvPr id="192519" name="Text Box 7">
            <a:extLst>
              <a:ext uri="{FF2B5EF4-FFF2-40B4-BE49-F238E27FC236}">
                <a16:creationId xmlns:a16="http://schemas.microsoft.com/office/drawing/2014/main" id="{78DAB75F-4BDD-4712-B08F-2200084B7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3014663"/>
            <a:ext cx="5903912" cy="461962"/>
          </a:xfrm>
          <a:prstGeom prst="rect">
            <a:avLst/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tx2">
                  <a:alpha val="62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Teologia Infantil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97397423-1B62-4FE2-ACC7-77950C9180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2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2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2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2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7" grpId="0" animBg="1"/>
      <p:bldP spid="192519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>
            <a:extLst>
              <a:ext uri="{FF2B5EF4-FFF2-40B4-BE49-F238E27FC236}">
                <a16:creationId xmlns:a16="http://schemas.microsoft.com/office/drawing/2014/main" id="{0071C435-7A1B-4CB3-998D-B3F390357D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OS GRANDES INICIADOS</a:t>
            </a:r>
          </a:p>
        </p:txBody>
      </p:sp>
      <p:sp>
        <p:nvSpPr>
          <p:cNvPr id="160771" name="Text Box 3">
            <a:extLst>
              <a:ext uri="{FF2B5EF4-FFF2-40B4-BE49-F238E27FC236}">
                <a16:creationId xmlns:a16="http://schemas.microsoft.com/office/drawing/2014/main" id="{5CFD21CD-31DB-4073-A518-BB26D8BE7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1526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194564" name="Text Box 4">
            <a:extLst>
              <a:ext uri="{FF2B5EF4-FFF2-40B4-BE49-F238E27FC236}">
                <a16:creationId xmlns:a16="http://schemas.microsoft.com/office/drawing/2014/main" id="{C1857A82-4537-481D-8716-77C6A1B9F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205038"/>
            <a:ext cx="4248150" cy="457200"/>
          </a:xfrm>
          <a:prstGeom prst="rect">
            <a:avLst/>
          </a:prstGeom>
          <a:gradFill rotWithShape="1">
            <a:gsLst>
              <a:gs pos="0">
                <a:schemeClr val="bg2">
                  <a:alpha val="39998"/>
                </a:schemeClr>
              </a:gs>
              <a:gs pos="100000">
                <a:schemeClr val="tx2">
                  <a:alpha val="62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PT" altLang="pt-BR" sz="2400" b="1">
                <a:solidFill>
                  <a:srgbClr val="000000"/>
                </a:solidFill>
              </a:rPr>
              <a:t>Restauração dos Valores</a:t>
            </a:r>
            <a:r>
              <a:rPr lang="pt-BR" altLang="pt-BR" sz="2400" b="1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60773" name="Text Box 5">
            <a:extLst>
              <a:ext uri="{FF2B5EF4-FFF2-40B4-BE49-F238E27FC236}">
                <a16:creationId xmlns:a16="http://schemas.microsoft.com/office/drawing/2014/main" id="{3E7C2DD2-3573-40F7-A08A-43623E35E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1341438"/>
            <a:ext cx="34559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RESTAURAÇÃO</a:t>
            </a:r>
          </a:p>
        </p:txBody>
      </p:sp>
      <p:pic>
        <p:nvPicPr>
          <p:cNvPr id="160774" name="Picture 7" descr="Francisco de assis">
            <a:extLst>
              <a:ext uri="{FF2B5EF4-FFF2-40B4-BE49-F238E27FC236}">
                <a16:creationId xmlns:a16="http://schemas.microsoft.com/office/drawing/2014/main" id="{D1F768A8-6C2A-4215-96C0-76011CF19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9338" y="1989138"/>
            <a:ext cx="89693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5" name="Rectangle 9">
            <a:extLst>
              <a:ext uri="{FF2B5EF4-FFF2-40B4-BE49-F238E27FC236}">
                <a16:creationId xmlns:a16="http://schemas.microsoft.com/office/drawing/2014/main" id="{7C934EA2-CBD6-421F-BB6A-1C5131015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2132013"/>
            <a:ext cx="2322512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PT" altLang="pt-BR" sz="1200" b="1">
                <a:solidFill>
                  <a:srgbClr val="003300"/>
                </a:solidFill>
                <a:cs typeface="Times New Roman" panose="02020603050405020304" pitchFamily="18" charset="0"/>
              </a:rPr>
              <a:t> </a:t>
            </a:r>
            <a:r>
              <a:rPr lang="pt-PT" altLang="pt-BR" sz="1800" b="1">
                <a:solidFill>
                  <a:srgbClr val="003300"/>
                </a:solidFill>
                <a:cs typeface="Times New Roman" panose="02020603050405020304" pitchFamily="18" charset="0"/>
              </a:rPr>
              <a:t>Francisco de Assis</a:t>
            </a:r>
            <a:endParaRPr lang="pt-BR" altLang="pt-BR" sz="1800" b="1">
              <a:solidFill>
                <a:srgbClr val="003300"/>
              </a:solidFill>
            </a:endParaRPr>
          </a:p>
        </p:txBody>
      </p:sp>
      <p:sp>
        <p:nvSpPr>
          <p:cNvPr id="194570" name="Text Box 10">
            <a:extLst>
              <a:ext uri="{FF2B5EF4-FFF2-40B4-BE49-F238E27FC236}">
                <a16:creationId xmlns:a16="http://schemas.microsoft.com/office/drawing/2014/main" id="{55C3E083-1C2F-495C-AE19-B8E377CC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508500"/>
            <a:ext cx="3744913" cy="366713"/>
          </a:xfrm>
          <a:prstGeom prst="rect">
            <a:avLst/>
          </a:prstGeom>
          <a:gradFill rotWithShape="1">
            <a:gsLst>
              <a:gs pos="0">
                <a:schemeClr val="bg2">
                  <a:alpha val="39998"/>
                </a:schemeClr>
              </a:gs>
              <a:gs pos="100000">
                <a:schemeClr val="tx2">
                  <a:alpha val="62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PT" altLang="pt-BR" sz="1800" b="1">
                <a:solidFill>
                  <a:srgbClr val="000000"/>
                </a:solidFill>
              </a:rPr>
              <a:t>PRÉ  HUMANISMO</a:t>
            </a:r>
            <a:endParaRPr lang="pt-BR" altLang="pt-BR" sz="1800" b="1">
              <a:solidFill>
                <a:srgbClr val="000000"/>
              </a:solidFill>
            </a:endParaRPr>
          </a:p>
        </p:txBody>
      </p:sp>
      <p:pic>
        <p:nvPicPr>
          <p:cNvPr id="160777" name="Picture 11" descr="Petrarca">
            <a:extLst>
              <a:ext uri="{FF2B5EF4-FFF2-40B4-BE49-F238E27FC236}">
                <a16:creationId xmlns:a16="http://schemas.microsoft.com/office/drawing/2014/main" id="{E34A3EA4-1FF8-4B16-90EF-8E9DD4E1B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5157788"/>
            <a:ext cx="606425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8" name="Rectangle 12">
            <a:extLst>
              <a:ext uri="{FF2B5EF4-FFF2-40B4-BE49-F238E27FC236}">
                <a16:creationId xmlns:a16="http://schemas.microsoft.com/office/drawing/2014/main" id="{74FB8D44-C095-4EC1-BCA8-20D96C36A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6302375"/>
            <a:ext cx="111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Petrarca </a:t>
            </a:r>
          </a:p>
        </p:txBody>
      </p:sp>
      <p:pic>
        <p:nvPicPr>
          <p:cNvPr id="160779" name="Picture 13" descr="Boccaccio">
            <a:extLst>
              <a:ext uri="{FF2B5EF4-FFF2-40B4-BE49-F238E27FC236}">
                <a16:creationId xmlns:a16="http://schemas.microsoft.com/office/drawing/2014/main" id="{12A18331-5615-49A2-A950-41625C473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150" y="5084763"/>
            <a:ext cx="7620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80" name="Rectangle 14">
            <a:extLst>
              <a:ext uri="{FF2B5EF4-FFF2-40B4-BE49-F238E27FC236}">
                <a16:creationId xmlns:a16="http://schemas.microsoft.com/office/drawing/2014/main" id="{C858DEF7-134B-4A25-9EA9-A0EDD460D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6302375"/>
            <a:ext cx="1174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Bocaccio </a:t>
            </a:r>
          </a:p>
        </p:txBody>
      </p:sp>
      <p:pic>
        <p:nvPicPr>
          <p:cNvPr id="160781" name="Picture 15" descr="Dante">
            <a:extLst>
              <a:ext uri="{FF2B5EF4-FFF2-40B4-BE49-F238E27FC236}">
                <a16:creationId xmlns:a16="http://schemas.microsoft.com/office/drawing/2014/main" id="{042C763E-E351-4B62-AAF7-593586DBF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375" y="5013325"/>
            <a:ext cx="809625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82" name="Rectangle 16">
            <a:extLst>
              <a:ext uri="{FF2B5EF4-FFF2-40B4-BE49-F238E27FC236}">
                <a16:creationId xmlns:a16="http://schemas.microsoft.com/office/drawing/2014/main" id="{C8FD12E6-5C8F-4807-AE40-1C56D8C284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6375400"/>
            <a:ext cx="857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Dante </a:t>
            </a:r>
          </a:p>
        </p:txBody>
      </p:sp>
      <p:sp>
        <p:nvSpPr>
          <p:cNvPr id="194578" name="Text Box 18">
            <a:extLst>
              <a:ext uri="{FF2B5EF4-FFF2-40B4-BE49-F238E27FC236}">
                <a16:creationId xmlns:a16="http://schemas.microsoft.com/office/drawing/2014/main" id="{2CD549B6-5590-406C-B353-8FCB77B60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3550" y="4581525"/>
            <a:ext cx="3600450" cy="366713"/>
          </a:xfrm>
          <a:prstGeom prst="rect">
            <a:avLst/>
          </a:prstGeom>
          <a:gradFill rotWithShape="1">
            <a:gsLst>
              <a:gs pos="0">
                <a:schemeClr val="bg2">
                  <a:alpha val="39998"/>
                </a:schemeClr>
              </a:gs>
              <a:gs pos="100000">
                <a:schemeClr val="tx2">
                  <a:alpha val="62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HUMANISMO</a:t>
            </a:r>
          </a:p>
        </p:txBody>
      </p:sp>
      <p:pic>
        <p:nvPicPr>
          <p:cNvPr id="160784" name="Picture 19" descr="Erasmo de Roterda">
            <a:extLst>
              <a:ext uri="{FF2B5EF4-FFF2-40B4-BE49-F238E27FC236}">
                <a16:creationId xmlns:a16="http://schemas.microsoft.com/office/drawing/2014/main" id="{3BE9BB16-24C7-4E46-BA66-2090E32BF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5113" y="5013325"/>
            <a:ext cx="8143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85" name="Rectangle 20">
            <a:extLst>
              <a:ext uri="{FF2B5EF4-FFF2-40B4-BE49-F238E27FC236}">
                <a16:creationId xmlns:a16="http://schemas.microsoft.com/office/drawing/2014/main" id="{2C9A357F-E9F3-40E9-B8FC-ACCCFEB29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125" y="6308725"/>
            <a:ext cx="2292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Erasmo de Roterdan</a:t>
            </a:r>
          </a:p>
        </p:txBody>
      </p:sp>
      <p:sp>
        <p:nvSpPr>
          <p:cNvPr id="194581" name="Text Box 21">
            <a:extLst>
              <a:ext uri="{FF2B5EF4-FFF2-40B4-BE49-F238E27FC236}">
                <a16:creationId xmlns:a16="http://schemas.microsoft.com/office/drawing/2014/main" id="{E6962CD8-D1AA-452F-A275-574718DD6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3860800"/>
            <a:ext cx="3744913" cy="457200"/>
          </a:xfrm>
          <a:prstGeom prst="rect">
            <a:avLst/>
          </a:prstGeom>
          <a:gradFill rotWithShape="1">
            <a:gsLst>
              <a:gs pos="0">
                <a:schemeClr val="bg2">
                  <a:alpha val="39998"/>
                </a:schemeClr>
              </a:gs>
              <a:gs pos="100000">
                <a:schemeClr val="tx2">
                  <a:alpha val="62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PT" altLang="pt-BR" sz="2400" b="1">
                <a:solidFill>
                  <a:srgbClr val="000000"/>
                </a:solidFill>
              </a:rPr>
              <a:t>Restauração do Homem</a:t>
            </a:r>
            <a:endParaRPr lang="pt-BR" altLang="pt-BR" sz="2400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4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4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4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4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4" grpId="0" animBg="1"/>
      <p:bldP spid="194570" grpId="0" animBg="1"/>
      <p:bldP spid="194578" grpId="0" animBg="1"/>
      <p:bldP spid="194581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Text Box 3">
            <a:extLst>
              <a:ext uri="{FF2B5EF4-FFF2-40B4-BE49-F238E27FC236}">
                <a16:creationId xmlns:a16="http://schemas.microsoft.com/office/drawing/2014/main" id="{0D1BFE56-E3DB-471E-99F7-6BC0BE624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1526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196612" name="Text Box 4">
            <a:extLst>
              <a:ext uri="{FF2B5EF4-FFF2-40B4-BE49-F238E27FC236}">
                <a16:creationId xmlns:a16="http://schemas.microsoft.com/office/drawing/2014/main" id="{08D9F9DB-90FE-4420-9199-364133563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205038"/>
            <a:ext cx="3600450" cy="1192212"/>
          </a:xfrm>
          <a:prstGeom prst="rect">
            <a:avLst/>
          </a:prstGeom>
          <a:gradFill rotWithShape="1">
            <a:gsLst>
              <a:gs pos="0">
                <a:schemeClr val="bg2">
                  <a:alpha val="25999"/>
                </a:schemeClr>
              </a:gs>
              <a:gs pos="100000">
                <a:schemeClr val="tx2">
                  <a:alpha val="42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pt-BR" b="1" dirty="0">
                <a:solidFill>
                  <a:srgbClr val="000000"/>
                </a:solidFill>
              </a:rPr>
              <a:t>REFORMA 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pt-BR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Restauração pelas letras</a:t>
            </a:r>
            <a:r>
              <a:rPr lang="pt-BR" dirty="0">
                <a:solidFill>
                  <a:srgbClr val="000000"/>
                </a:solidFill>
              </a:rPr>
              <a:t> 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pt-BR" b="1" dirty="0" err="1">
                <a:solidFill>
                  <a:srgbClr val="000000"/>
                </a:solidFill>
              </a:rPr>
              <a:t>Wicliff</a:t>
            </a:r>
            <a:r>
              <a:rPr lang="pt-BR" b="1" dirty="0">
                <a:solidFill>
                  <a:srgbClr val="000000"/>
                </a:solidFill>
              </a:rPr>
              <a:t>, </a:t>
            </a:r>
            <a:r>
              <a:rPr lang="pt-BR" b="1" dirty="0" err="1">
                <a:solidFill>
                  <a:srgbClr val="000000"/>
                </a:solidFill>
              </a:rPr>
              <a:t>Huss</a:t>
            </a:r>
            <a:r>
              <a:rPr lang="pt-BR" b="1" dirty="0">
                <a:solidFill>
                  <a:srgbClr val="000000"/>
                </a:solidFill>
              </a:rPr>
              <a:t> e Lutero</a:t>
            </a:r>
          </a:p>
        </p:txBody>
      </p:sp>
      <p:sp>
        <p:nvSpPr>
          <p:cNvPr id="162820" name="Text Box 5">
            <a:extLst>
              <a:ext uri="{FF2B5EF4-FFF2-40B4-BE49-F238E27FC236}">
                <a16:creationId xmlns:a16="http://schemas.microsoft.com/office/drawing/2014/main" id="{7DD1C355-2907-474C-823F-E7999931C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1341438"/>
            <a:ext cx="34559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RESTAURAÇÃO</a:t>
            </a:r>
          </a:p>
        </p:txBody>
      </p:sp>
      <p:sp>
        <p:nvSpPr>
          <p:cNvPr id="196616" name="Text Box 8">
            <a:extLst>
              <a:ext uri="{FF2B5EF4-FFF2-40B4-BE49-F238E27FC236}">
                <a16:creationId xmlns:a16="http://schemas.microsoft.com/office/drawing/2014/main" id="{639831A8-269B-437A-9ABB-C14A838952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076700"/>
            <a:ext cx="3744913" cy="779463"/>
          </a:xfrm>
          <a:prstGeom prst="rect">
            <a:avLst/>
          </a:prstGeom>
          <a:gradFill rotWithShape="1">
            <a:gsLst>
              <a:gs pos="0">
                <a:schemeClr val="bg2">
                  <a:alpha val="25999"/>
                </a:schemeClr>
              </a:gs>
              <a:gs pos="100000">
                <a:schemeClr val="tx2">
                  <a:alpha val="42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pt-BR" b="1">
                <a:solidFill>
                  <a:srgbClr val="000000"/>
                </a:solidFill>
              </a:rPr>
              <a:t>RENASCIMENTO</a:t>
            </a:r>
            <a:endParaRPr lang="pt-PT" b="1">
              <a:solidFill>
                <a:srgbClr val="000000"/>
              </a:solidFill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pt-BR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Restauração do Pensamento</a:t>
            </a:r>
            <a:r>
              <a:rPr lang="pt-BR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62822" name="Rectangle 14">
            <a:extLst>
              <a:ext uri="{FF2B5EF4-FFF2-40B4-BE49-F238E27FC236}">
                <a16:creationId xmlns:a16="http://schemas.microsoft.com/office/drawing/2014/main" id="{AB6DBA3D-D59A-4D33-82AD-A7FBDBF2B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5732463"/>
            <a:ext cx="2017712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3300"/>
                </a:solidFill>
              </a:rPr>
              <a:t>Giordano Bruno </a:t>
            </a:r>
          </a:p>
        </p:txBody>
      </p:sp>
      <p:pic>
        <p:nvPicPr>
          <p:cNvPr id="162823" name="Picture 18" descr="Jan huss">
            <a:extLst>
              <a:ext uri="{FF2B5EF4-FFF2-40B4-BE49-F238E27FC236}">
                <a16:creationId xmlns:a16="http://schemas.microsoft.com/office/drawing/2014/main" id="{582860DC-DA7D-428E-A734-83DE077FD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0200" y="2060575"/>
            <a:ext cx="142875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2824" name="Rectangle 19">
            <a:extLst>
              <a:ext uri="{FF2B5EF4-FFF2-40B4-BE49-F238E27FC236}">
                <a16:creationId xmlns:a16="http://schemas.microsoft.com/office/drawing/2014/main" id="{5013E014-064D-40F5-9740-C44CEE97F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2203450"/>
            <a:ext cx="14287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3300"/>
                </a:solidFill>
              </a:rPr>
              <a:t>John Huss </a:t>
            </a:r>
          </a:p>
        </p:txBody>
      </p:sp>
      <p:pic>
        <p:nvPicPr>
          <p:cNvPr id="162825" name="Picture 20" descr="Giordano_Bruno">
            <a:extLst>
              <a:ext uri="{FF2B5EF4-FFF2-40B4-BE49-F238E27FC236}">
                <a16:creationId xmlns:a16="http://schemas.microsoft.com/office/drawing/2014/main" id="{DF166A76-ADF1-412C-82C2-F18108FA2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825" y="5157788"/>
            <a:ext cx="80962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826" name="Picture 21" descr="Auguste_Comte">
            <a:extLst>
              <a:ext uri="{FF2B5EF4-FFF2-40B4-BE49-F238E27FC236}">
                <a16:creationId xmlns:a16="http://schemas.microsoft.com/office/drawing/2014/main" id="{35FDB6CB-7D86-49AC-AB8D-9841950C5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525" y="4941888"/>
            <a:ext cx="9906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6630" name="Text Box 22">
            <a:extLst>
              <a:ext uri="{FF2B5EF4-FFF2-40B4-BE49-F238E27FC236}">
                <a16:creationId xmlns:a16="http://schemas.microsoft.com/office/drawing/2014/main" id="{C234A524-53B9-4D90-B2D0-FB93A729C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4005263"/>
            <a:ext cx="3744912" cy="779462"/>
          </a:xfrm>
          <a:prstGeom prst="rect">
            <a:avLst/>
          </a:prstGeom>
          <a:gradFill rotWithShape="1">
            <a:gsLst>
              <a:gs pos="0">
                <a:schemeClr val="bg2">
                  <a:alpha val="25999"/>
                </a:schemeClr>
              </a:gs>
              <a:gs pos="100000">
                <a:schemeClr val="tx2">
                  <a:alpha val="42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pt-BR" b="1">
                <a:solidFill>
                  <a:srgbClr val="000000"/>
                </a:solidFill>
              </a:rPr>
              <a:t>POSITIVISMO</a:t>
            </a:r>
            <a:endParaRPr lang="pt-PT" b="1">
              <a:solidFill>
                <a:srgbClr val="000000"/>
              </a:solidFill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pt-BR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Restauração da Razão</a:t>
            </a:r>
          </a:p>
        </p:txBody>
      </p:sp>
      <p:sp>
        <p:nvSpPr>
          <p:cNvPr id="162828" name="Rectangle 23">
            <a:extLst>
              <a:ext uri="{FF2B5EF4-FFF2-40B4-BE49-F238E27FC236}">
                <a16:creationId xmlns:a16="http://schemas.microsoft.com/office/drawing/2014/main" id="{8EA48C70-7E15-4F25-9DF5-0EEA2EFA9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5875338"/>
            <a:ext cx="1966912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3300"/>
                </a:solidFill>
              </a:rPr>
              <a:t>Augusto Comte 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1F0ECFB3-8807-45EB-A880-C2A875D316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6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6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2" grpId="0" animBg="1"/>
      <p:bldP spid="196616" grpId="0" animBg="1"/>
      <p:bldP spid="196630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Text Box 3">
            <a:extLst>
              <a:ext uri="{FF2B5EF4-FFF2-40B4-BE49-F238E27FC236}">
                <a16:creationId xmlns:a16="http://schemas.microsoft.com/office/drawing/2014/main" id="{0E3EA649-843C-481D-A146-9504B56E6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1526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167940" name="Text Box 4">
            <a:extLst>
              <a:ext uri="{FF2B5EF4-FFF2-40B4-BE49-F238E27FC236}">
                <a16:creationId xmlns:a16="http://schemas.microsoft.com/office/drawing/2014/main" id="{D502511A-434C-4662-A4F6-3C326A1AA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1268413"/>
            <a:ext cx="4824413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  <a:defRPr/>
            </a:pPr>
            <a:r>
              <a:rPr lang="pt-BR" b="1" u="sng" dirty="0">
                <a:solidFill>
                  <a:schemeClr val="accent6">
                    <a:lumMod val="50000"/>
                  </a:schemeClr>
                </a:solidFill>
              </a:rPr>
              <a:t>GIORDANNO BRUNO</a:t>
            </a:r>
          </a:p>
        </p:txBody>
      </p:sp>
      <p:sp>
        <p:nvSpPr>
          <p:cNvPr id="164868" name="Rectangle 5">
            <a:extLst>
              <a:ext uri="{FF2B5EF4-FFF2-40B4-BE49-F238E27FC236}">
                <a16:creationId xmlns:a16="http://schemas.microsoft.com/office/drawing/2014/main" id="{76A34FC9-5E34-4A23-9958-1D0402A38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773238"/>
            <a:ext cx="118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/>
              <a:t>FRANÇA </a:t>
            </a:r>
          </a:p>
        </p:txBody>
      </p:sp>
      <p:sp>
        <p:nvSpPr>
          <p:cNvPr id="164869" name="Retângulo 1">
            <a:extLst>
              <a:ext uri="{FF2B5EF4-FFF2-40B4-BE49-F238E27FC236}">
                <a16:creationId xmlns:a16="http://schemas.microsoft.com/office/drawing/2014/main" id="{A7EC7509-40E8-406B-911A-8DE4087D5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025" y="1952625"/>
            <a:ext cx="8135938" cy="480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pt-BR" altLang="pt-BR" sz="1800" b="1">
                <a:solidFill>
                  <a:srgbClr val="404040"/>
                </a:solidFill>
                <a:latin typeface="Droid Serif"/>
              </a:rPr>
              <a:t>"</a:t>
            </a:r>
            <a:r>
              <a:rPr lang="pt-BR" altLang="pt-BR" sz="1800" b="1" i="1">
                <a:solidFill>
                  <a:srgbClr val="404040"/>
                </a:solidFill>
                <a:latin typeface="Droid Serif"/>
              </a:rPr>
              <a:t>O mundo é infinito porque Deus é infinito. Como acreditar que Deus , ser infinito, possa ter se limitado a si mesmo criando um mundo fechado e limitado?</a:t>
            </a:r>
            <a:r>
              <a:rPr lang="pt-BR" altLang="pt-BR" sz="1800" b="1">
                <a:solidFill>
                  <a:srgbClr val="404040"/>
                </a:solidFill>
                <a:latin typeface="Droid Serif"/>
              </a:rPr>
              <a:t>“</a:t>
            </a:r>
          </a:p>
          <a:p>
            <a:pPr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endParaRPr lang="pt-BR" altLang="pt-BR" sz="1800" b="1">
              <a:solidFill>
                <a:srgbClr val="404040"/>
              </a:solidFill>
              <a:latin typeface="Droid Serif"/>
            </a:endParaRPr>
          </a:p>
          <a:p>
            <a:pPr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pt-BR" altLang="pt-BR" sz="1800" b="1">
                <a:solidFill>
                  <a:srgbClr val="404040"/>
                </a:solidFill>
                <a:latin typeface="Droid Serif"/>
              </a:rPr>
              <a:t>"</a:t>
            </a:r>
            <a:r>
              <a:rPr lang="pt-BR" altLang="pt-BR" sz="1800" b="1" i="1">
                <a:solidFill>
                  <a:srgbClr val="404040"/>
                </a:solidFill>
                <a:latin typeface="Droid Serif"/>
              </a:rPr>
              <a:t>Não é fora de nós que devemos procurar a divindade, pois que ela está do nosso lado, ou melhor, em nosso foro interior, mais intimamente em nós do que estamos em nós mesmos</a:t>
            </a:r>
            <a:r>
              <a:rPr lang="pt-BR" altLang="pt-BR" sz="1800" b="1">
                <a:solidFill>
                  <a:srgbClr val="404040"/>
                </a:solidFill>
                <a:latin typeface="Droid Serif"/>
              </a:rPr>
              <a:t>.“</a:t>
            </a:r>
          </a:p>
          <a:p>
            <a:pPr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endParaRPr lang="pt-BR" altLang="pt-BR" sz="1800" b="1">
              <a:solidFill>
                <a:srgbClr val="404040"/>
              </a:solidFill>
              <a:latin typeface="Droid Serif"/>
            </a:endParaRPr>
          </a:p>
          <a:p>
            <a:pPr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pt-BR" altLang="pt-BR" sz="1800" b="1">
                <a:solidFill>
                  <a:srgbClr val="404040"/>
                </a:solidFill>
                <a:latin typeface="Droid Serif"/>
              </a:rPr>
              <a:t>"</a:t>
            </a:r>
            <a:r>
              <a:rPr lang="pt-BR" altLang="pt-BR" sz="1800" b="1" i="1">
                <a:solidFill>
                  <a:srgbClr val="404040"/>
                </a:solidFill>
                <a:latin typeface="Droid Serif"/>
              </a:rPr>
              <a:t>Se eu manejasse um arado, pastoreasse um rebanho, cultivasse uma horta, remendasse uma veste, ninguém me daria atenção, poucos me observariam, raras pessoas me censurariam e eu poderia facilmente agradar a todos. Mas, por ser eu delineador do campo da natureza, por estar preocupado com o alimento da alma, interessado pela cultura do espírito e dedicado à atividade do intelecto, eis que os visados me ameaçam, os observados me assaltam, os atingidos me mordem, os desmascarados me devoram. E não é só um, não são poucos, são muitos, são quase todos</a:t>
            </a:r>
            <a:r>
              <a:rPr lang="pt-BR" altLang="pt-BR" sz="1800" b="1">
                <a:solidFill>
                  <a:srgbClr val="404040"/>
                </a:solidFill>
                <a:latin typeface="Droid Serif"/>
              </a:rPr>
              <a:t>."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EA58B5C8-7698-4A9D-B247-09ECB224D5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</p:spTree>
  </p:cSld>
  <p:clrMapOvr>
    <a:masterClrMapping/>
  </p:clrMapOvr>
  <p:transition>
    <p:randomBar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Text Box 3">
            <a:extLst>
              <a:ext uri="{FF2B5EF4-FFF2-40B4-BE49-F238E27FC236}">
                <a16:creationId xmlns:a16="http://schemas.microsoft.com/office/drawing/2014/main" id="{C00C1BB2-20FD-41FB-955C-4DAA460A1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1526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167940" name="Text Box 4">
            <a:extLst>
              <a:ext uri="{FF2B5EF4-FFF2-40B4-BE49-F238E27FC236}">
                <a16:creationId xmlns:a16="http://schemas.microsoft.com/office/drawing/2014/main" id="{E8958540-ADDC-41F2-B3C8-005E7F340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1268413"/>
            <a:ext cx="4824413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  <a:defRPr/>
            </a:pPr>
            <a:r>
              <a:rPr lang="pt-BR" b="1" u="sng" dirty="0">
                <a:solidFill>
                  <a:schemeClr val="accent6">
                    <a:lumMod val="50000"/>
                  </a:schemeClr>
                </a:solidFill>
              </a:rPr>
              <a:t>GIORDANNO BRUNO</a:t>
            </a:r>
          </a:p>
        </p:txBody>
      </p:sp>
      <p:sp>
        <p:nvSpPr>
          <p:cNvPr id="166916" name="Rectangle 5">
            <a:extLst>
              <a:ext uri="{FF2B5EF4-FFF2-40B4-BE49-F238E27FC236}">
                <a16:creationId xmlns:a16="http://schemas.microsoft.com/office/drawing/2014/main" id="{1A2B0562-C23C-44AD-9C90-FF85782B5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773238"/>
            <a:ext cx="118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/>
              <a:t>FRANÇA 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8AE29819-49B6-4E1A-95A1-A301A14F35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  <p:sp>
        <p:nvSpPr>
          <p:cNvPr id="166918" name="Retângulo 2">
            <a:extLst>
              <a:ext uri="{FF2B5EF4-FFF2-40B4-BE49-F238E27FC236}">
                <a16:creationId xmlns:a16="http://schemas.microsoft.com/office/drawing/2014/main" id="{8636DF6D-B5AC-4B9F-A20F-587F45F770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220913"/>
            <a:ext cx="7272338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404040"/>
                </a:solidFill>
                <a:latin typeface="Droid Serif"/>
              </a:rPr>
              <a:t>Para ele, a realidade natural (seres materiais) e a alma cósmica (Deus, seres espirituais) são a mesma coisa.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pt-BR" altLang="pt-BR" sz="1800" b="1">
              <a:solidFill>
                <a:srgbClr val="404040"/>
              </a:solidFill>
              <a:latin typeface="Droid Serif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404040"/>
                </a:solidFill>
                <a:latin typeface="Droid Serif"/>
              </a:rPr>
              <a:t>A mente de Deus estaria em todas as criaturas. O que os distinguiria seria a forma que elas apresentam.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pt-BR" altLang="pt-BR" sz="1800" b="1">
              <a:solidFill>
                <a:srgbClr val="404040"/>
              </a:solidFill>
              <a:latin typeface="Droid Serif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404040"/>
                </a:solidFill>
                <a:latin typeface="Droid Serif"/>
              </a:rPr>
              <a:t>Esta união entre a natureza e Deus nos faz pensar sobre a questão da finitude do universo.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404040"/>
                </a:solidFill>
                <a:latin typeface="Droid Serif"/>
              </a:rPr>
              <a:t>Este não poderia estar pronto e terminado, porque o próprio Deus é infinito.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pt-BR" altLang="pt-BR" sz="1800" b="1">
              <a:solidFill>
                <a:srgbClr val="404040"/>
              </a:solidFill>
              <a:latin typeface="Droid Serif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404040"/>
                </a:solidFill>
                <a:latin typeface="Droid Serif"/>
              </a:rPr>
              <a:t>Esta filosofia vai exatamente contra ao pregado pelo </a:t>
            </a:r>
            <a:r>
              <a:rPr lang="pt-BR" altLang="pt-BR" sz="1800" b="1">
                <a:solidFill>
                  <a:srgbClr val="2491DA"/>
                </a:solidFill>
                <a:latin typeface="Droid Serif"/>
                <a:hlinkClick r:id="rId4"/>
              </a:rPr>
              <a:t>Cristianismo</a:t>
            </a:r>
            <a:r>
              <a:rPr lang="pt-BR" altLang="pt-BR" sz="1800" b="1">
                <a:solidFill>
                  <a:srgbClr val="404040"/>
                </a:solidFill>
                <a:latin typeface="Droid Serif"/>
              </a:rPr>
              <a:t> em geral que faz a distinção entre a matéria e o espírito.</a:t>
            </a:r>
          </a:p>
        </p:txBody>
      </p:sp>
    </p:spTree>
  </p:cSld>
  <p:clrMapOvr>
    <a:masterClrMapping/>
  </p:clrMapOvr>
  <p:transition>
    <p:randomBar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Text Box 3">
            <a:extLst>
              <a:ext uri="{FF2B5EF4-FFF2-40B4-BE49-F238E27FC236}">
                <a16:creationId xmlns:a16="http://schemas.microsoft.com/office/drawing/2014/main" id="{3FF9A7B4-2FC5-4F12-A052-861C552FD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1526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167940" name="Text Box 4">
            <a:extLst>
              <a:ext uri="{FF2B5EF4-FFF2-40B4-BE49-F238E27FC236}">
                <a16:creationId xmlns:a16="http://schemas.microsoft.com/office/drawing/2014/main" id="{B1322FD2-A535-4289-99A4-4CF9F781E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1268413"/>
            <a:ext cx="4824413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  <a:defRPr/>
            </a:pPr>
            <a:r>
              <a:rPr lang="pt-BR" b="1" u="sng" dirty="0">
                <a:solidFill>
                  <a:schemeClr val="accent6">
                    <a:lumMod val="50000"/>
                  </a:schemeClr>
                </a:solidFill>
              </a:rPr>
              <a:t>GIORDANNO BRUNO</a:t>
            </a:r>
          </a:p>
        </p:txBody>
      </p:sp>
      <p:sp>
        <p:nvSpPr>
          <p:cNvPr id="168964" name="Rectangle 5">
            <a:extLst>
              <a:ext uri="{FF2B5EF4-FFF2-40B4-BE49-F238E27FC236}">
                <a16:creationId xmlns:a16="http://schemas.microsoft.com/office/drawing/2014/main" id="{06140F0D-5982-4FA4-A35F-61B4596E5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773238"/>
            <a:ext cx="118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/>
              <a:t>FRANÇA 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B40310F2-8A67-4065-822D-BBF9CC5B1C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  <p:sp>
        <p:nvSpPr>
          <p:cNvPr id="168966" name="Retângulo 1">
            <a:extLst>
              <a:ext uri="{FF2B5EF4-FFF2-40B4-BE49-F238E27FC236}">
                <a16:creationId xmlns:a16="http://schemas.microsoft.com/office/drawing/2014/main" id="{64F99BE4-AD62-49D1-B9F2-5E0F85261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6488" y="2317750"/>
            <a:ext cx="675005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404040"/>
                </a:solidFill>
                <a:latin typeface="Open Sans"/>
              </a:rPr>
              <a:t>Pluralismo Cósmico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404040"/>
                </a:solidFill>
                <a:latin typeface="Droid Serif"/>
              </a:rPr>
              <a:t>Estabelece, em particular, a ideia da pluralidade dos mundos numa época em que os estudos indicavam o universo como uma esfera em torno do sol, constituindo assim, um mundo fechado.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pt-BR" altLang="pt-BR" sz="1800" b="1">
              <a:solidFill>
                <a:srgbClr val="404040"/>
              </a:solidFill>
              <a:latin typeface="Droid Serif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404040"/>
                </a:solidFill>
                <a:latin typeface="Droid Serif"/>
              </a:rPr>
              <a:t>Giordano Bruno defende que cada uma das estrelas teria um planeta que giraria em torno dela. Assim, a Terra não estaria sozinha no universo.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pt-BR" altLang="pt-BR" sz="1800" b="1">
              <a:solidFill>
                <a:srgbClr val="404040"/>
              </a:solidFill>
              <a:latin typeface="Droid Serif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404040"/>
                </a:solidFill>
                <a:latin typeface="Droid Serif"/>
              </a:rPr>
              <a:t>Igualmente, o universo estaria preenchido de alguma substância que poderia ser o ar ou o espírito que sempre estaria em movimento. Deste modo, ele rejeita categoricamente a ideia de um universo estático e hierarquizado.</a:t>
            </a:r>
          </a:p>
        </p:txBody>
      </p:sp>
    </p:spTree>
  </p:cSld>
  <p:clrMapOvr>
    <a:masterClrMapping/>
  </p:clrMapOvr>
  <p:transition>
    <p:randomBar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Text Box 3">
            <a:extLst>
              <a:ext uri="{FF2B5EF4-FFF2-40B4-BE49-F238E27FC236}">
                <a16:creationId xmlns:a16="http://schemas.microsoft.com/office/drawing/2014/main" id="{25F368AA-DA3E-476D-B2A1-30CBF6BCE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1526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200708" name="Text Box 4">
            <a:extLst>
              <a:ext uri="{FF2B5EF4-FFF2-40B4-BE49-F238E27FC236}">
                <a16:creationId xmlns:a16="http://schemas.microsoft.com/office/drawing/2014/main" id="{33CD9266-A39F-4799-8451-A6CFD7C59C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716338"/>
            <a:ext cx="3744912" cy="1128712"/>
          </a:xfrm>
          <a:prstGeom prst="rect">
            <a:avLst/>
          </a:prstGeom>
          <a:gradFill rotWithShape="1">
            <a:gsLst>
              <a:gs pos="0">
                <a:schemeClr val="bg2">
                  <a:alpha val="3998"/>
                </a:schemeClr>
              </a:gs>
              <a:gs pos="100000">
                <a:schemeClr val="tx2">
                  <a:alpha val="14998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ESPIRITISMO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Blip>
                <a:blip r:embed="rId4"/>
              </a:buBlip>
            </a:pPr>
            <a:r>
              <a:rPr lang="pt-BR" altLang="pt-BR" sz="1800">
                <a:solidFill>
                  <a:srgbClr val="000000"/>
                </a:solidFill>
              </a:rPr>
              <a:t>   </a:t>
            </a:r>
            <a:r>
              <a:rPr lang="pt-BR" altLang="pt-BR" sz="2000" b="1">
                <a:solidFill>
                  <a:srgbClr val="000000"/>
                </a:solidFill>
              </a:rPr>
              <a:t>Restauração da Revelação</a:t>
            </a:r>
            <a:r>
              <a:rPr lang="pt-BR" altLang="pt-BR" sz="2000"/>
              <a:t> </a:t>
            </a:r>
          </a:p>
        </p:txBody>
      </p:sp>
      <p:sp>
        <p:nvSpPr>
          <p:cNvPr id="171012" name="Text Box 5">
            <a:extLst>
              <a:ext uri="{FF2B5EF4-FFF2-40B4-BE49-F238E27FC236}">
                <a16:creationId xmlns:a16="http://schemas.microsoft.com/office/drawing/2014/main" id="{91DDFE1D-25EB-490B-8FCB-898BD6D23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1341438"/>
            <a:ext cx="34559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RESTAURAÇÃO</a:t>
            </a:r>
          </a:p>
        </p:txBody>
      </p:sp>
      <p:sp>
        <p:nvSpPr>
          <p:cNvPr id="171013" name="Rectangle 6">
            <a:extLst>
              <a:ext uri="{FF2B5EF4-FFF2-40B4-BE49-F238E27FC236}">
                <a16:creationId xmlns:a16="http://schemas.microsoft.com/office/drawing/2014/main" id="{6BC90A2F-FBE2-4686-98F2-1AEAB139A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4076700"/>
            <a:ext cx="1543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/>
              <a:t>Allan Kardec </a:t>
            </a:r>
          </a:p>
        </p:txBody>
      </p:sp>
      <p:pic>
        <p:nvPicPr>
          <p:cNvPr id="171014" name="Picture 7" descr="Kardec">
            <a:extLst>
              <a:ext uri="{FF2B5EF4-FFF2-40B4-BE49-F238E27FC236}">
                <a16:creationId xmlns:a16="http://schemas.microsoft.com/office/drawing/2014/main" id="{1E204945-29AB-4D91-9C1E-92175DAB6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0200" y="3716338"/>
            <a:ext cx="7524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1015" name="Rectangle 13">
            <a:extLst>
              <a:ext uri="{FF2B5EF4-FFF2-40B4-BE49-F238E27FC236}">
                <a16:creationId xmlns:a16="http://schemas.microsoft.com/office/drawing/2014/main" id="{54318630-296A-4CC6-AEFF-2E57C7F7D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276475"/>
            <a:ext cx="1187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/>
              <a:t>FRANÇA </a:t>
            </a:r>
          </a:p>
        </p:txBody>
      </p:sp>
      <p:sp>
        <p:nvSpPr>
          <p:cNvPr id="200720" name="Text Box 16">
            <a:extLst>
              <a:ext uri="{FF2B5EF4-FFF2-40B4-BE49-F238E27FC236}">
                <a16:creationId xmlns:a16="http://schemas.microsoft.com/office/drawing/2014/main" id="{0EF76103-8B21-4CCE-A64B-498D3A326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724400"/>
            <a:ext cx="3600450" cy="1192213"/>
          </a:xfrm>
          <a:prstGeom prst="rect">
            <a:avLst/>
          </a:prstGeom>
          <a:gradFill rotWithShape="1">
            <a:gsLst>
              <a:gs pos="0">
                <a:schemeClr val="bg2">
                  <a:alpha val="3998"/>
                </a:schemeClr>
              </a:gs>
              <a:gs pos="100000">
                <a:schemeClr val="tx2">
                  <a:alpha val="14998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A Contribuição da Inglaterra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Blip>
                <a:blip r:embed="rId4"/>
              </a:buBlip>
            </a:pPr>
            <a:r>
              <a:rPr lang="pt-BR" altLang="pt-BR" sz="1800" b="1">
                <a:solidFill>
                  <a:srgbClr val="000000"/>
                </a:solidFill>
              </a:rPr>
              <a:t>   A Vida Além do Véu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Blip>
                <a:blip r:embed="rId4"/>
              </a:buBlip>
            </a:pPr>
            <a:r>
              <a:rPr lang="pt-BR" altLang="pt-BR" sz="1800" b="1">
                <a:solidFill>
                  <a:srgbClr val="000000"/>
                </a:solidFill>
              </a:rPr>
              <a:t>A Vida nos mundos Invisíveis</a:t>
            </a:r>
            <a:r>
              <a:rPr lang="pt-BR" altLang="pt-BR" sz="1800" b="1"/>
              <a:t> </a:t>
            </a:r>
          </a:p>
        </p:txBody>
      </p:sp>
      <p:sp>
        <p:nvSpPr>
          <p:cNvPr id="171017" name="Text Box 17">
            <a:extLst>
              <a:ext uri="{FF2B5EF4-FFF2-40B4-BE49-F238E27FC236}">
                <a16:creationId xmlns:a16="http://schemas.microsoft.com/office/drawing/2014/main" id="{61F0DD19-B52A-4CF5-A1F5-E3440DAD7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" y="2779713"/>
            <a:ext cx="147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FRANÇA</a:t>
            </a:r>
          </a:p>
        </p:txBody>
      </p:sp>
      <p:sp>
        <p:nvSpPr>
          <p:cNvPr id="171018" name="Text Box 19">
            <a:extLst>
              <a:ext uri="{FF2B5EF4-FFF2-40B4-BE49-F238E27FC236}">
                <a16:creationId xmlns:a16="http://schemas.microsoft.com/office/drawing/2014/main" id="{CEE9156B-1DB2-4305-8680-42E29F8D3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4076700"/>
            <a:ext cx="2182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INGLATERRA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5DA00839-46B4-4425-BFEA-5A8DDC6CFE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  <p:sp>
        <p:nvSpPr>
          <p:cNvPr id="13" name="Text Box 22">
            <a:extLst>
              <a:ext uri="{FF2B5EF4-FFF2-40B4-BE49-F238E27FC236}">
                <a16:creationId xmlns:a16="http://schemas.microsoft.com/office/drawing/2014/main" id="{B39BC9F2-CEF1-4E22-B18F-08BE59DA9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0963" y="2351088"/>
            <a:ext cx="3744912" cy="777875"/>
          </a:xfrm>
          <a:prstGeom prst="rect">
            <a:avLst/>
          </a:prstGeom>
          <a:gradFill rotWithShape="1">
            <a:gsLst>
              <a:gs pos="0">
                <a:schemeClr val="bg2">
                  <a:alpha val="25999"/>
                </a:schemeClr>
              </a:gs>
              <a:gs pos="100000">
                <a:schemeClr val="tx2">
                  <a:alpha val="42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pt-BR" b="1">
                <a:solidFill>
                  <a:srgbClr val="000000"/>
                </a:solidFill>
              </a:rPr>
              <a:t>POSITIVISMO</a:t>
            </a:r>
            <a:endParaRPr lang="pt-PT" b="1">
              <a:solidFill>
                <a:srgbClr val="000000"/>
              </a:solidFill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pt-BR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Restauração da Razão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0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0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0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0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8" grpId="0" animBg="1"/>
      <p:bldP spid="200720" grpId="0" animBg="1"/>
      <p:bldP spid="13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Text Box 3">
            <a:extLst>
              <a:ext uri="{FF2B5EF4-FFF2-40B4-BE49-F238E27FC236}">
                <a16:creationId xmlns:a16="http://schemas.microsoft.com/office/drawing/2014/main" id="{3B8E56DD-10BE-4D3A-B7F0-B837112C8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1526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173059" name="Text Box 4">
            <a:extLst>
              <a:ext uri="{FF2B5EF4-FFF2-40B4-BE49-F238E27FC236}">
                <a16:creationId xmlns:a16="http://schemas.microsoft.com/office/drawing/2014/main" id="{4D3AFCC9-F3FD-4555-91DC-9CA4066A9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1341438"/>
            <a:ext cx="34559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BR" altLang="pt-BR" b="1" u="sng">
                <a:solidFill>
                  <a:srgbClr val="FF0000"/>
                </a:solidFill>
              </a:rPr>
              <a:t>RESTAURAÇÃO</a:t>
            </a:r>
          </a:p>
        </p:txBody>
      </p:sp>
      <p:pic>
        <p:nvPicPr>
          <p:cNvPr id="173060" name="Picture 5" descr="Rui_Barbosa">
            <a:extLst>
              <a:ext uri="{FF2B5EF4-FFF2-40B4-BE49-F238E27FC236}">
                <a16:creationId xmlns:a16="http://schemas.microsoft.com/office/drawing/2014/main" id="{A342107A-1097-4626-9C06-5FFAA51EA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3927475"/>
            <a:ext cx="81915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3061" name="Rectangle 6">
            <a:extLst>
              <a:ext uri="{FF2B5EF4-FFF2-40B4-BE49-F238E27FC236}">
                <a16:creationId xmlns:a16="http://schemas.microsoft.com/office/drawing/2014/main" id="{B066462F-F763-4E58-AB43-850E1A1561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4581525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Rui Barbosa </a:t>
            </a:r>
          </a:p>
        </p:txBody>
      </p:sp>
      <p:sp>
        <p:nvSpPr>
          <p:cNvPr id="173062" name="Rectangle 7">
            <a:extLst>
              <a:ext uri="{FF2B5EF4-FFF2-40B4-BE49-F238E27FC236}">
                <a16:creationId xmlns:a16="http://schemas.microsoft.com/office/drawing/2014/main" id="{8A6839E7-D864-4407-B171-C24A2511CF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0" y="3822700"/>
            <a:ext cx="34226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/>
              <a:t>TERMINO DA RESTAURAÇÃO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/>
              <a:t>Evangelho Eterno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/>
              <a:t>Osvaldo Polidoro</a:t>
            </a:r>
          </a:p>
        </p:txBody>
      </p:sp>
      <p:sp>
        <p:nvSpPr>
          <p:cNvPr id="235528" name="Text Box 8">
            <a:extLst>
              <a:ext uri="{FF2B5EF4-FFF2-40B4-BE49-F238E27FC236}">
                <a16:creationId xmlns:a16="http://schemas.microsoft.com/office/drawing/2014/main" id="{1C8C945C-C4FC-41AE-953E-E0A605A156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2795588"/>
            <a:ext cx="3729038" cy="923925"/>
          </a:xfrm>
          <a:prstGeom prst="rect">
            <a:avLst/>
          </a:prstGeom>
          <a:gradFill rotWithShape="1">
            <a:gsLst>
              <a:gs pos="0">
                <a:schemeClr val="bg2">
                  <a:alpha val="3998"/>
                </a:schemeClr>
              </a:gs>
              <a:gs pos="100000">
                <a:schemeClr val="tx2">
                  <a:alpha val="23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Separação do Estado x Igreja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Proclamação da República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Divisão em 3 poderes</a:t>
            </a:r>
            <a:r>
              <a:rPr lang="pt-BR" altLang="pt-BR" sz="1800" b="1"/>
              <a:t> </a:t>
            </a:r>
          </a:p>
        </p:txBody>
      </p:sp>
      <p:sp>
        <p:nvSpPr>
          <p:cNvPr id="173064" name="Rectangle 9">
            <a:extLst>
              <a:ext uri="{FF2B5EF4-FFF2-40B4-BE49-F238E27FC236}">
                <a16:creationId xmlns:a16="http://schemas.microsoft.com/office/drawing/2014/main" id="{DAFBD8E8-60BE-40FA-94A7-0D0249B5B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628775"/>
            <a:ext cx="1060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/>
              <a:t>BRASIL </a:t>
            </a:r>
          </a:p>
        </p:txBody>
      </p:sp>
      <p:sp>
        <p:nvSpPr>
          <p:cNvPr id="235530" name="Text Box 10">
            <a:extLst>
              <a:ext uri="{FF2B5EF4-FFF2-40B4-BE49-F238E27FC236}">
                <a16:creationId xmlns:a16="http://schemas.microsoft.com/office/drawing/2014/main" id="{615375BF-BE33-45E0-A02D-8D5149E29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2205038"/>
            <a:ext cx="4392612" cy="1724025"/>
          </a:xfrm>
          <a:prstGeom prst="rect">
            <a:avLst/>
          </a:prstGeom>
          <a:gradFill rotWithShape="1">
            <a:gsLst>
              <a:gs pos="0">
                <a:schemeClr val="bg2">
                  <a:alpha val="3998"/>
                </a:schemeClr>
              </a:gs>
              <a:gs pos="100000">
                <a:schemeClr val="tx2">
                  <a:alpha val="23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Blip>
                <a:blip r:embed="rId5"/>
              </a:buBlip>
            </a:pPr>
            <a:r>
              <a:rPr lang="pt-BR" altLang="pt-BR" sz="2000" b="1">
                <a:solidFill>
                  <a:srgbClr val="000000"/>
                </a:solidFill>
              </a:rPr>
              <a:t>Complemento a Kardec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Blip>
                <a:blip r:embed="rId5"/>
              </a:buBlip>
            </a:pPr>
            <a:r>
              <a:rPr lang="pt-BR" altLang="pt-BR" sz="2000" b="1">
                <a:solidFill>
                  <a:srgbClr val="FF0000"/>
                </a:solidFill>
              </a:rPr>
              <a:t>Restauração da Lei de Deus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Blip>
                <a:blip r:embed="rId5"/>
              </a:buBlip>
            </a:pPr>
            <a:r>
              <a:rPr lang="pt-BR" altLang="pt-BR" sz="2000" b="1">
                <a:solidFill>
                  <a:srgbClr val="FF0000"/>
                </a:solidFill>
              </a:rPr>
              <a:t>Restauração dos Conceitos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pt-BR" altLang="pt-BR" sz="1800"/>
          </a:p>
        </p:txBody>
      </p:sp>
      <p:pic>
        <p:nvPicPr>
          <p:cNvPr id="173066" name="Picture 11" descr="riobranco1">
            <a:hlinkClick r:id="rId6"/>
            <a:extLst>
              <a:ext uri="{FF2B5EF4-FFF2-40B4-BE49-F238E27FC236}">
                <a16:creationId xmlns:a16="http://schemas.microsoft.com/office/drawing/2014/main" id="{3129755E-4221-474C-8BBB-B4CAD0C25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5373688"/>
            <a:ext cx="9271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3067" name="Rectangle 12">
            <a:extLst>
              <a:ext uri="{FF2B5EF4-FFF2-40B4-BE49-F238E27FC236}">
                <a16:creationId xmlns:a16="http://schemas.microsoft.com/office/drawing/2014/main" id="{65099BAE-64D7-44E8-9577-8288FB83F2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6237288"/>
            <a:ext cx="2520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Barão do Rio Branco 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7AE576F9-44E4-4F92-A805-54ADCA643EA4}"/>
              </a:ext>
            </a:extLst>
          </p:cNvPr>
          <p:cNvGrpSpPr>
            <a:grpSpLocks/>
          </p:cNvGrpSpPr>
          <p:nvPr/>
        </p:nvGrpSpPr>
        <p:grpSpPr bwMode="auto">
          <a:xfrm>
            <a:off x="4859338" y="4005263"/>
            <a:ext cx="2160587" cy="2565400"/>
            <a:chOff x="3900" y="2251"/>
            <a:chExt cx="1339" cy="1860"/>
          </a:xfrm>
        </p:grpSpPr>
        <p:pic>
          <p:nvPicPr>
            <p:cNvPr id="173072" name="Picture 4" descr="24888_55">
              <a:extLst>
                <a:ext uri="{FF2B5EF4-FFF2-40B4-BE49-F238E27FC236}">
                  <a16:creationId xmlns:a16="http://schemas.microsoft.com/office/drawing/2014/main" id="{5BE1935E-9D70-4E15-91AB-86FFEB41C3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0" y="2251"/>
              <a:ext cx="1339" cy="1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3073" name="Rectangle 5">
              <a:extLst>
                <a:ext uri="{FF2B5EF4-FFF2-40B4-BE49-F238E27FC236}">
                  <a16:creationId xmlns:a16="http://schemas.microsoft.com/office/drawing/2014/main" id="{26013258-903B-48F2-9A57-F51A66E535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2251"/>
              <a:ext cx="1224" cy="1859"/>
            </a:xfrm>
            <a:prstGeom prst="rect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pt-BR" altLang="pt-BR" sz="1600">
                <a:solidFill>
                  <a:srgbClr val="006600"/>
                </a:solidFill>
                <a:latin typeface="Franklin Gothic Medium" panose="020B0603020102020204" pitchFamily="34" charset="0"/>
              </a:endParaRPr>
            </a:p>
          </p:txBody>
        </p:sp>
      </p:grpSp>
      <p:sp>
        <p:nvSpPr>
          <p:cNvPr id="173069" name="Text Box 16">
            <a:extLst>
              <a:ext uri="{FF2B5EF4-FFF2-40B4-BE49-F238E27FC236}">
                <a16:creationId xmlns:a16="http://schemas.microsoft.com/office/drawing/2014/main" id="{4F60A2D0-D451-4AC2-9094-C982CC822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2133600"/>
            <a:ext cx="3687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solidFill>
                  <a:srgbClr val="000000"/>
                </a:solidFill>
              </a:rPr>
              <a:t>BRASIL – SEC. XIX e XX</a:t>
            </a:r>
          </a:p>
        </p:txBody>
      </p:sp>
      <p:sp>
        <p:nvSpPr>
          <p:cNvPr id="173070" name="Text Box 17">
            <a:extLst>
              <a:ext uri="{FF2B5EF4-FFF2-40B4-BE49-F238E27FC236}">
                <a16:creationId xmlns:a16="http://schemas.microsoft.com/office/drawing/2014/main" id="{4A1C050D-6872-45AC-B326-02A6547653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8825" y="5132388"/>
            <a:ext cx="13001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Osvaldo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000" b="1">
                <a:solidFill>
                  <a:srgbClr val="000000"/>
                </a:solidFill>
              </a:rPr>
              <a:t>Polodoro</a:t>
            </a: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183967C9-BD44-490B-8361-9794D53274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5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5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8" grpId="0" animBg="1"/>
      <p:bldP spid="235530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7" descr="FLOREEMMOVIMENTO">
            <a:extLst>
              <a:ext uri="{FF2B5EF4-FFF2-40B4-BE49-F238E27FC236}">
                <a16:creationId xmlns:a16="http://schemas.microsoft.com/office/drawing/2014/main" id="{997C0C6F-C1B2-4DBF-A151-1D6961551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5107" name="Text Box 3">
            <a:extLst>
              <a:ext uri="{FF2B5EF4-FFF2-40B4-BE49-F238E27FC236}">
                <a16:creationId xmlns:a16="http://schemas.microsoft.com/office/drawing/2014/main" id="{BE95F0E4-36D3-4F66-BEA9-42E777DDD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238" y="21526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pt-BR" altLang="pt-BR" sz="1800"/>
          </a:p>
        </p:txBody>
      </p:sp>
      <p:sp>
        <p:nvSpPr>
          <p:cNvPr id="208900" name="Text Box 4">
            <a:extLst>
              <a:ext uri="{FF2B5EF4-FFF2-40B4-BE49-F238E27FC236}">
                <a16:creationId xmlns:a16="http://schemas.microsoft.com/office/drawing/2014/main" id="{938066C8-E398-4A9D-90D8-D6C190361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7988" y="6092825"/>
            <a:ext cx="577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800"/>
              <a:t>FIM</a:t>
            </a:r>
          </a:p>
        </p:txBody>
      </p:sp>
      <p:pic>
        <p:nvPicPr>
          <p:cNvPr id="175109" name="Picture 5" descr="simbolo 2">
            <a:extLst>
              <a:ext uri="{FF2B5EF4-FFF2-40B4-BE49-F238E27FC236}">
                <a16:creationId xmlns:a16="http://schemas.microsoft.com/office/drawing/2014/main" id="{A9A12167-9883-4B16-9A45-CC4B1005D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3375" y="620713"/>
            <a:ext cx="119062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5110" name="WordArt 6" descr="Vertical estreita">
            <a:extLst>
              <a:ext uri="{FF2B5EF4-FFF2-40B4-BE49-F238E27FC236}">
                <a16:creationId xmlns:a16="http://schemas.microsoft.com/office/drawing/2014/main" id="{D26B464B-D7AD-4D70-BCEC-5F218EE68A2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971550" y="2492375"/>
            <a:ext cx="6172200" cy="1325563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pt-BR" sz="48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VÓS SOIS DEUSES</a:t>
            </a:r>
          </a:p>
        </p:txBody>
      </p:sp>
      <p:sp>
        <p:nvSpPr>
          <p:cNvPr id="208904" name="Text Box 8">
            <a:extLst>
              <a:ext uri="{FF2B5EF4-FFF2-40B4-BE49-F238E27FC236}">
                <a16:creationId xmlns:a16="http://schemas.microsoft.com/office/drawing/2014/main" id="{26E843A9-BD25-4882-8A1A-A662C217F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8613" y="3933825"/>
            <a:ext cx="2584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pt-BR" b="1">
                <a:effectLst>
                  <a:outerShdw blurRad="38100" dist="38100" dir="2700000" algn="tl">
                    <a:srgbClr val="C0C0C0"/>
                  </a:outerShdw>
                </a:effectLst>
              </a:rPr>
              <a:t>JESUS  -  (João 10,34</a:t>
            </a:r>
            <a:r>
              <a:rPr lang="pt-BR" b="1"/>
              <a:t>)</a:t>
            </a:r>
          </a:p>
        </p:txBody>
      </p:sp>
      <p:sp>
        <p:nvSpPr>
          <p:cNvPr id="175112" name="Text Box 9">
            <a:extLst>
              <a:ext uri="{FF2B5EF4-FFF2-40B4-BE49-F238E27FC236}">
                <a16:creationId xmlns:a16="http://schemas.microsoft.com/office/drawing/2014/main" id="{240F2C8E-A915-496B-8434-0F339AEA7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13" y="5876925"/>
            <a:ext cx="223361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2400" b="1">
                <a:latin typeface="Monotype Corsiva" panose="03010101010201010101" pitchFamily="66" charset="0"/>
              </a:rPr>
              <a:t>JORGE RUFINO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57BA2C21-D9C9-4EA1-BA47-BC7723EAD5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solidFill>
                  <a:srgbClr val="FF0000"/>
                </a:solidFill>
              </a:rPr>
              <a:t>PROGRAMA DE INFORMES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08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08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900" grpId="0"/>
    </p:bldLst>
  </p:timing>
</p:sld>
</file>

<file path=ppt/theme/theme1.xml><?xml version="1.0" encoding="utf-8"?>
<a:theme xmlns:a="http://schemas.openxmlformats.org/drawingml/2006/main" name="Pontos digitais">
  <a:themeElements>
    <a:clrScheme name="Pontos digitais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Pontos digitai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Pontos digitais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ntos digitais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ntos digitais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ntos digitais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ntos digitais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ntos digitais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ntos digitais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ntos digitais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ntos digitais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7091</TotalTime>
  <Words>5680</Words>
  <Application>Microsoft Office PowerPoint</Application>
  <PresentationFormat>Apresentação na tela (4:3)</PresentationFormat>
  <Paragraphs>989</Paragraphs>
  <Slides>85</Slides>
  <Notes>84</Notes>
  <HiddenSlides>0</HiddenSlides>
  <MMClips>0</MMClips>
  <ScaleCrop>false</ScaleCrop>
  <HeadingPairs>
    <vt:vector size="6" baseType="variant">
      <vt:variant>
        <vt:lpstr>Fontes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85</vt:i4>
      </vt:variant>
    </vt:vector>
  </HeadingPairs>
  <TitlesOfParts>
    <vt:vector size="100" baseType="lpstr">
      <vt:lpstr>Algerian</vt:lpstr>
      <vt:lpstr>Arial</vt:lpstr>
      <vt:lpstr>Arial Black</vt:lpstr>
      <vt:lpstr>Britannic Bold</vt:lpstr>
      <vt:lpstr>Castellar</vt:lpstr>
      <vt:lpstr>Comic Sans MS</vt:lpstr>
      <vt:lpstr>Droid Serif</vt:lpstr>
      <vt:lpstr>Franklin Gothic Medium</vt:lpstr>
      <vt:lpstr>Matisse ITC</vt:lpstr>
      <vt:lpstr>Monotype Corsiva</vt:lpstr>
      <vt:lpstr>Open Sans</vt:lpstr>
      <vt:lpstr>Times New Roman</vt:lpstr>
      <vt:lpstr>Verdana</vt:lpstr>
      <vt:lpstr>Wingdings</vt:lpstr>
      <vt:lpstr>Pontos digitais</vt:lpstr>
      <vt:lpstr>PROGRAMA DIVINO DE INFORMES</vt:lpstr>
      <vt:lpstr>PROGRAMA DE INFORMES</vt:lpstr>
      <vt:lpstr>PROGRAMA DE INFORMES</vt:lpstr>
      <vt:lpstr>PROGRAMA DE INFORMES</vt:lpstr>
      <vt:lpstr>PROGRAMA DE INFORMES</vt:lpstr>
      <vt:lpstr>PROGRAMA DE INFORMES</vt:lpstr>
      <vt:lpstr>Apresentação do PowerPoint</vt:lpstr>
      <vt:lpstr>Apresentação do PowerPoint</vt:lpstr>
      <vt:lpstr>Apresentação do PowerPoint</vt:lpstr>
      <vt:lpstr>Apresentação do PowerPoint</vt:lpstr>
      <vt:lpstr>PROGRAMA DE INFORMES</vt:lpstr>
      <vt:lpstr>PROGRAMA DE INFORMES</vt:lpstr>
      <vt:lpstr>PROGRAMA DE INFORMES</vt:lpstr>
      <vt:lpstr>PROGRAMA DE INFORMES</vt:lpstr>
      <vt:lpstr>PROGRAMA DE INFORMES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PROGRAMA DE INFORMES</vt:lpstr>
      <vt:lpstr>PROGRAMA DE INFORMES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OS GRANDES INICIADOS</vt:lpstr>
      <vt:lpstr>PROGRAMA DE INFORMES</vt:lpstr>
      <vt:lpstr>PROGRAMA DE INFORMES</vt:lpstr>
      <vt:lpstr>PROGRAMA DE INFORMES</vt:lpstr>
      <vt:lpstr>OS GRANDES INICIADOS</vt:lpstr>
      <vt:lpstr>PROGRAMA DE INFORMES</vt:lpstr>
      <vt:lpstr>PROGRAMA DE INFORMES</vt:lpstr>
      <vt:lpstr>PROGRAMA DE INFORMES</vt:lpstr>
      <vt:lpstr>PROGRAMA DE INFORMES</vt:lpstr>
      <vt:lpstr>PROGRAMA DE INFORMES</vt:lpstr>
      <vt:lpstr>PROGRAMA DE INFORMES</vt:lpstr>
      <vt:lpstr>PROGRAMA DE INFORMES</vt:lpstr>
    </vt:vector>
  </TitlesOfParts>
  <Company>espaço saude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GRANDES INICIADOS</dc:title>
  <dc:creator>Lenira</dc:creator>
  <cp:lastModifiedBy>Zo Chelli</cp:lastModifiedBy>
  <cp:revision>395</cp:revision>
  <dcterms:created xsi:type="dcterms:W3CDTF">2009-03-03T21:27:43Z</dcterms:created>
  <dcterms:modified xsi:type="dcterms:W3CDTF">2020-02-06T22:11:09Z</dcterms:modified>
</cp:coreProperties>
</file>