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57" r:id="rId3"/>
    <p:sldId id="261" r:id="rId4"/>
    <p:sldId id="258" r:id="rId5"/>
    <p:sldId id="270" r:id="rId6"/>
    <p:sldId id="259" r:id="rId7"/>
    <p:sldId id="271" r:id="rId8"/>
    <p:sldId id="260" r:id="rId9"/>
    <p:sldId id="272" r:id="rId10"/>
    <p:sldId id="273" r:id="rId11"/>
    <p:sldId id="274" r:id="rId12"/>
    <p:sldId id="263" r:id="rId13"/>
    <p:sldId id="275" r:id="rId14"/>
    <p:sldId id="264" r:id="rId15"/>
    <p:sldId id="265" r:id="rId16"/>
    <p:sldId id="276" r:id="rId17"/>
    <p:sldId id="267" r:id="rId18"/>
    <p:sldId id="268" r:id="rId19"/>
    <p:sldId id="285" r:id="rId20"/>
    <p:sldId id="277" r:id="rId21"/>
    <p:sldId id="278" r:id="rId22"/>
    <p:sldId id="279" r:id="rId23"/>
    <p:sldId id="296" r:id="rId24"/>
    <p:sldId id="292" r:id="rId25"/>
    <p:sldId id="293" r:id="rId26"/>
    <p:sldId id="294" r:id="rId27"/>
    <p:sldId id="295" r:id="rId28"/>
    <p:sldId id="291" r:id="rId29"/>
    <p:sldId id="266" r:id="rId30"/>
    <p:sldId id="280" r:id="rId31"/>
    <p:sldId id="281" r:id="rId32"/>
    <p:sldId id="282" r:id="rId33"/>
    <p:sldId id="283" r:id="rId34"/>
    <p:sldId id="298" r:id="rId35"/>
    <p:sldId id="297" r:id="rId36"/>
    <p:sldId id="284" r:id="rId37"/>
    <p:sldId id="300" r:id="rId3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923A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437A5-CCCC-469D-8771-D8751261F96D}" type="datetimeFigureOut">
              <a:rPr lang="pt-BR" smtClean="0"/>
              <a:pPr/>
              <a:t>06/02/2020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404F72-12E6-4F28-A48D-857C45C333D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5E88D-92CD-4505-AB70-940C14602C69}" type="datetimeFigureOut">
              <a:rPr lang="pt-BR" smtClean="0"/>
              <a:pPr/>
              <a:t>06/02/2020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106EC-00FF-4841-800D-415F67CE463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106EC-00FF-4841-800D-415F67CE463A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BF9D9-24AD-46A1-8898-2BC91A398D15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328E-0CD8-4544-AAF8-699C2C9C44F4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E3BB-7407-444E-8C4E-0F771B1D527D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54318-9409-4F13-B405-1E8D9FE4DCD1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A30A-28E3-4B69-8E94-4BE9C8C00C7E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476B8-A5F3-4380-84C6-18BCCF92C0BA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85F8-DCC1-4610-9261-C1D05C9D139B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DE5B4-AD0E-47EC-A89C-67DE8C5930BA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2075-E283-4A57-86A9-0081DE1CD886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41EC-0D8B-4ABE-8942-BF99ADFA0D6C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E0456-911C-42C8-9FEF-992FFD492838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CC3E6-81AB-410B-ABE1-54AB79BDB455}" type="datetime1">
              <a:rPr lang="pt-BR" smtClean="0"/>
              <a:pPr/>
              <a:t>06/02/2020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00F50-361A-44DE-9D1C-998F6ED6159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mailto:souli.mosseri@gmail.com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699792" y="2404045"/>
            <a:ext cx="3461653" cy="138499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err="1"/>
              <a:t>Autor</a:t>
            </a:r>
            <a:r>
              <a:rPr lang="en-US" sz="2800" dirty="0"/>
              <a:t>: </a:t>
            </a:r>
            <a:r>
              <a:rPr lang="en-US" sz="2800" dirty="0" err="1"/>
              <a:t>Edgard</a:t>
            </a:r>
            <a:r>
              <a:rPr lang="en-US" sz="2800" dirty="0"/>
              <a:t> </a:t>
            </a:r>
            <a:r>
              <a:rPr lang="en-US" sz="2800" dirty="0" err="1"/>
              <a:t>Armond</a:t>
            </a:r>
            <a:endParaRPr lang="en-US" sz="2800" dirty="0"/>
          </a:p>
          <a:p>
            <a:pPr algn="ctr"/>
            <a:r>
              <a:rPr lang="en-US" sz="2800" dirty="0"/>
              <a:t>(1894 – 1982)</a:t>
            </a:r>
          </a:p>
          <a:p>
            <a:r>
              <a:rPr lang="en-US" sz="2800" dirty="0" err="1"/>
              <a:t>Primeira</a:t>
            </a:r>
            <a:r>
              <a:rPr lang="en-US" sz="2800" dirty="0"/>
              <a:t> </a:t>
            </a:r>
            <a:r>
              <a:rPr lang="en-US" sz="2800" dirty="0" err="1"/>
              <a:t>Edição</a:t>
            </a:r>
            <a:r>
              <a:rPr lang="en-US" sz="2800" dirty="0"/>
              <a:t>: 1951</a:t>
            </a:r>
            <a:endParaRPr lang="pt-BR" sz="2800" dirty="0"/>
          </a:p>
        </p:txBody>
      </p:sp>
      <p:sp>
        <p:nvSpPr>
          <p:cNvPr id="7" name="Retângulo 6"/>
          <p:cNvSpPr/>
          <p:nvPr/>
        </p:nvSpPr>
        <p:spPr>
          <a:xfrm>
            <a:off x="416054" y="548680"/>
            <a:ext cx="83118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lgerian" pitchFamily="82" charset="0"/>
              </a:rPr>
              <a:t>OS EXILADOS DE CAPELA</a:t>
            </a:r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Espaço Reservado para Número de Slid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483768" y="548680"/>
            <a:ext cx="42484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</a:rPr>
              <a:t>Primeiro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Ciclo</a:t>
            </a:r>
            <a:endParaRPr lang="en-US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3995936" y="1868631"/>
            <a:ext cx="504056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</a:rPr>
              <a:t>Apresentação</a:t>
            </a:r>
            <a:r>
              <a:rPr lang="en-US" sz="2400" b="1" dirty="0">
                <a:solidFill>
                  <a:srgbClr val="FFFF00"/>
                </a:solidFill>
              </a:rPr>
              <a:t> das </a:t>
            </a:r>
            <a:r>
              <a:rPr lang="en-US" sz="2400" b="1" dirty="0" err="1">
                <a:solidFill>
                  <a:srgbClr val="FFFF00"/>
                </a:solidFill>
              </a:rPr>
              <a:t>espécimes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padrão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</a:p>
          <a:p>
            <a:r>
              <a:rPr lang="en-US" sz="2400" b="1" dirty="0" err="1">
                <a:solidFill>
                  <a:srgbClr val="FFFF00"/>
                </a:solidFill>
              </a:rPr>
              <a:t>para</a:t>
            </a:r>
            <a:r>
              <a:rPr lang="en-US" sz="2400" b="1" dirty="0">
                <a:solidFill>
                  <a:srgbClr val="FFFF00"/>
                </a:solidFill>
              </a:rPr>
              <a:t> as </a:t>
            </a:r>
            <a:r>
              <a:rPr lang="en-US" sz="2400" b="1" dirty="0" err="1">
                <a:solidFill>
                  <a:srgbClr val="FFFF00"/>
                </a:solidFill>
              </a:rPr>
              <a:t>condições</a:t>
            </a:r>
            <a:r>
              <a:rPr lang="en-US" sz="2400" b="1" dirty="0">
                <a:solidFill>
                  <a:srgbClr val="FFFF00"/>
                </a:solidFill>
              </a:rPr>
              <a:t> da Terra</a:t>
            </a:r>
          </a:p>
          <a:p>
            <a:r>
              <a:rPr lang="en-US" sz="2400" b="1" dirty="0">
                <a:solidFill>
                  <a:srgbClr val="FFFF00"/>
                </a:solidFill>
              </a:rPr>
              <a:t>(</a:t>
            </a:r>
            <a:r>
              <a:rPr lang="en-US" sz="2400" b="1" dirty="0" err="1">
                <a:solidFill>
                  <a:srgbClr val="FFFF00"/>
                </a:solidFill>
              </a:rPr>
              <a:t>Praticamente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Símios</a:t>
            </a:r>
            <a:r>
              <a:rPr lang="en-US" sz="2400" b="1" dirty="0">
                <a:solidFill>
                  <a:srgbClr val="FFFF00"/>
                </a:solidFill>
              </a:rPr>
              <a:t>)</a:t>
            </a:r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79512" y="1827981"/>
            <a:ext cx="3066354" cy="1384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Primeira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pt-BR" sz="2800" b="1" dirty="0">
              <a:solidFill>
                <a:srgbClr val="FFFF0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251520" y="3501008"/>
            <a:ext cx="3003836" cy="13234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Segunda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251520" y="5085184"/>
            <a:ext cx="3024336" cy="1384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</a:rPr>
              <a:t>Terceira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>
                <a:solidFill>
                  <a:srgbClr val="FFFF00"/>
                </a:solidFill>
              </a:rPr>
              <a:t>e</a:t>
            </a: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Quarta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pt-BR" sz="2800" b="1" dirty="0">
              <a:solidFill>
                <a:srgbClr val="FFFF00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3995936" y="3524815"/>
            <a:ext cx="504056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</a:rPr>
              <a:t>Encarnação</a:t>
            </a:r>
            <a:r>
              <a:rPr lang="en-US" sz="2400" b="1" dirty="0">
                <a:solidFill>
                  <a:srgbClr val="FFFF00"/>
                </a:solidFill>
              </a:rPr>
              <a:t> dos </a:t>
            </a:r>
            <a:r>
              <a:rPr lang="en-US" sz="2400" b="1" dirty="0" err="1">
                <a:solidFill>
                  <a:srgbClr val="FFFF00"/>
                </a:solidFill>
              </a:rPr>
              <a:t>homens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primitivos</a:t>
            </a:r>
            <a:r>
              <a:rPr lang="en-US" sz="2400" b="1" dirty="0">
                <a:solidFill>
                  <a:srgbClr val="FFFF00"/>
                </a:solidFill>
              </a:rPr>
              <a:t> –  </a:t>
            </a:r>
          </a:p>
          <a:p>
            <a:r>
              <a:rPr lang="en-US" sz="2400" b="1" dirty="0" err="1">
                <a:solidFill>
                  <a:srgbClr val="FFFF00"/>
                </a:solidFill>
              </a:rPr>
              <a:t>começaram</a:t>
            </a:r>
            <a:r>
              <a:rPr lang="en-US" sz="2400" b="1" dirty="0">
                <a:solidFill>
                  <a:srgbClr val="FFFF00"/>
                </a:solidFill>
              </a:rPr>
              <a:t> a se </a:t>
            </a:r>
            <a:r>
              <a:rPr lang="en-US" sz="2400" b="1" dirty="0" err="1">
                <a:solidFill>
                  <a:srgbClr val="FFFF00"/>
                </a:solidFill>
              </a:rPr>
              <a:t>agrupar</a:t>
            </a:r>
            <a:r>
              <a:rPr lang="en-US" sz="2400" b="1" dirty="0">
                <a:solidFill>
                  <a:srgbClr val="FFFF00"/>
                </a:solidFill>
              </a:rPr>
              <a:t>  </a:t>
            </a:r>
            <a:r>
              <a:rPr lang="en-US" sz="2400" b="1" dirty="0" err="1">
                <a:solidFill>
                  <a:srgbClr val="FFFF00"/>
                </a:solidFill>
              </a:rPr>
              <a:t>por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famílias</a:t>
            </a:r>
            <a:r>
              <a:rPr lang="en-US" sz="2400" b="1" dirty="0">
                <a:solidFill>
                  <a:srgbClr val="FFFF00"/>
                </a:solidFill>
              </a:rPr>
              <a:t>.</a:t>
            </a:r>
          </a:p>
          <a:p>
            <a:r>
              <a:rPr lang="en-US" sz="2400" b="1" dirty="0" err="1">
                <a:solidFill>
                  <a:srgbClr val="FFFF00"/>
                </a:solidFill>
              </a:rPr>
              <a:t>Trogloditas</a:t>
            </a:r>
            <a:r>
              <a:rPr lang="en-US" sz="2400" b="1" dirty="0">
                <a:solidFill>
                  <a:srgbClr val="FFFF00"/>
                </a:solidFill>
              </a:rPr>
              <a:t> – Idade da </a:t>
            </a:r>
            <a:r>
              <a:rPr lang="en-US" sz="2400" b="1" dirty="0" err="1">
                <a:solidFill>
                  <a:srgbClr val="FFFF00"/>
                </a:solidFill>
              </a:rPr>
              <a:t>Pedra</a:t>
            </a:r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23" name="Seta para a esquerda e para a direita 22"/>
          <p:cNvSpPr/>
          <p:nvPr/>
        </p:nvSpPr>
        <p:spPr>
          <a:xfrm>
            <a:off x="3347864" y="2276872"/>
            <a:ext cx="576064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Seta para a esquerda e para a direita 23"/>
          <p:cNvSpPr/>
          <p:nvPr/>
        </p:nvSpPr>
        <p:spPr>
          <a:xfrm>
            <a:off x="3347864" y="3789040"/>
            <a:ext cx="576064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Espaço Reservado para Número de Slid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10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483768" y="548680"/>
            <a:ext cx="42484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</a:rPr>
              <a:t>Primeiro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Ciclo</a:t>
            </a:r>
            <a:endParaRPr lang="en-US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3995936" y="1868631"/>
            <a:ext cx="504056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</a:rPr>
              <a:t>Apresentação</a:t>
            </a:r>
            <a:r>
              <a:rPr lang="en-US" sz="2400" b="1" dirty="0">
                <a:solidFill>
                  <a:srgbClr val="FFFF00"/>
                </a:solidFill>
              </a:rPr>
              <a:t> das </a:t>
            </a:r>
            <a:r>
              <a:rPr lang="en-US" sz="2400" b="1" dirty="0" err="1">
                <a:solidFill>
                  <a:srgbClr val="FFFF00"/>
                </a:solidFill>
              </a:rPr>
              <a:t>espécimes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padrão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</a:p>
          <a:p>
            <a:r>
              <a:rPr lang="en-US" sz="2400" b="1" dirty="0" err="1">
                <a:solidFill>
                  <a:srgbClr val="FFFF00"/>
                </a:solidFill>
              </a:rPr>
              <a:t>para</a:t>
            </a:r>
            <a:r>
              <a:rPr lang="en-US" sz="2400" b="1" dirty="0">
                <a:solidFill>
                  <a:srgbClr val="FFFF00"/>
                </a:solidFill>
              </a:rPr>
              <a:t> as </a:t>
            </a:r>
            <a:r>
              <a:rPr lang="en-US" sz="2400" b="1" dirty="0" err="1">
                <a:solidFill>
                  <a:srgbClr val="FFFF00"/>
                </a:solidFill>
              </a:rPr>
              <a:t>condições</a:t>
            </a:r>
            <a:r>
              <a:rPr lang="en-US" sz="2400" b="1" dirty="0">
                <a:solidFill>
                  <a:srgbClr val="FFFF00"/>
                </a:solidFill>
              </a:rPr>
              <a:t> da Terra</a:t>
            </a:r>
          </a:p>
          <a:p>
            <a:r>
              <a:rPr lang="en-US" sz="2400" b="1" dirty="0">
                <a:solidFill>
                  <a:srgbClr val="FFFF00"/>
                </a:solidFill>
              </a:rPr>
              <a:t>(</a:t>
            </a:r>
            <a:r>
              <a:rPr lang="en-US" sz="2400" b="1" dirty="0" err="1">
                <a:solidFill>
                  <a:srgbClr val="FFFF00"/>
                </a:solidFill>
              </a:rPr>
              <a:t>Praticamente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Símios</a:t>
            </a:r>
            <a:r>
              <a:rPr lang="en-US" sz="2400" b="1" dirty="0">
                <a:solidFill>
                  <a:srgbClr val="FFFF00"/>
                </a:solidFill>
              </a:rPr>
              <a:t>)</a:t>
            </a:r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79512" y="1827981"/>
            <a:ext cx="3066354" cy="1384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Primeira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pt-BR" sz="2800" b="1" dirty="0">
              <a:solidFill>
                <a:srgbClr val="FFFF0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251520" y="3501008"/>
            <a:ext cx="3003836" cy="13234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Segunda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251520" y="5085184"/>
            <a:ext cx="3024336" cy="1384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</a:rPr>
              <a:t>Terceira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>
                <a:solidFill>
                  <a:srgbClr val="FFFF00"/>
                </a:solidFill>
              </a:rPr>
              <a:t>e</a:t>
            </a: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Quarta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pt-BR" sz="2800" b="1" dirty="0">
              <a:solidFill>
                <a:srgbClr val="FFFF00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3995936" y="3524815"/>
            <a:ext cx="504056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</a:rPr>
              <a:t>Encarnação</a:t>
            </a:r>
            <a:r>
              <a:rPr lang="en-US" sz="2400" b="1" dirty="0">
                <a:solidFill>
                  <a:srgbClr val="FFFF00"/>
                </a:solidFill>
              </a:rPr>
              <a:t> dos </a:t>
            </a:r>
            <a:r>
              <a:rPr lang="en-US" sz="2400" b="1" dirty="0" err="1">
                <a:solidFill>
                  <a:srgbClr val="FFFF00"/>
                </a:solidFill>
              </a:rPr>
              <a:t>homens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primitivos</a:t>
            </a:r>
            <a:r>
              <a:rPr lang="en-US" sz="2400" b="1" dirty="0">
                <a:solidFill>
                  <a:srgbClr val="FFFF00"/>
                </a:solidFill>
              </a:rPr>
              <a:t> –  </a:t>
            </a:r>
          </a:p>
          <a:p>
            <a:r>
              <a:rPr lang="en-US" sz="2400" b="1" dirty="0" err="1">
                <a:solidFill>
                  <a:srgbClr val="FFFF00"/>
                </a:solidFill>
              </a:rPr>
              <a:t>começaram</a:t>
            </a:r>
            <a:r>
              <a:rPr lang="en-US" sz="2400" b="1" dirty="0">
                <a:solidFill>
                  <a:srgbClr val="FFFF00"/>
                </a:solidFill>
              </a:rPr>
              <a:t> a se </a:t>
            </a:r>
            <a:r>
              <a:rPr lang="en-US" sz="2400" b="1" dirty="0" err="1">
                <a:solidFill>
                  <a:srgbClr val="FFFF00"/>
                </a:solidFill>
              </a:rPr>
              <a:t>agrupar</a:t>
            </a:r>
            <a:r>
              <a:rPr lang="en-US" sz="2400" b="1" dirty="0">
                <a:solidFill>
                  <a:srgbClr val="FFFF00"/>
                </a:solidFill>
              </a:rPr>
              <a:t>  </a:t>
            </a:r>
            <a:r>
              <a:rPr lang="en-US" sz="2400" b="1" dirty="0" err="1">
                <a:solidFill>
                  <a:srgbClr val="FFFF00"/>
                </a:solidFill>
              </a:rPr>
              <a:t>por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famílias</a:t>
            </a:r>
            <a:r>
              <a:rPr lang="en-US" sz="2400" b="1" dirty="0">
                <a:solidFill>
                  <a:srgbClr val="FFFF00"/>
                </a:solidFill>
              </a:rPr>
              <a:t>.</a:t>
            </a:r>
          </a:p>
          <a:p>
            <a:r>
              <a:rPr lang="en-US" sz="2400" b="1" dirty="0" err="1">
                <a:solidFill>
                  <a:srgbClr val="FFFF00"/>
                </a:solidFill>
              </a:rPr>
              <a:t>Trogloditas</a:t>
            </a:r>
            <a:r>
              <a:rPr lang="en-US" sz="2400" b="1" dirty="0">
                <a:solidFill>
                  <a:srgbClr val="FFFF00"/>
                </a:solidFill>
              </a:rPr>
              <a:t> – Idade da </a:t>
            </a:r>
            <a:r>
              <a:rPr lang="en-US" sz="2400" b="1" dirty="0" err="1">
                <a:solidFill>
                  <a:srgbClr val="FFFF00"/>
                </a:solidFill>
              </a:rPr>
              <a:t>Pedra</a:t>
            </a:r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3995936" y="5229200"/>
            <a:ext cx="504056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Se </a:t>
            </a:r>
            <a:r>
              <a:rPr lang="en-US" sz="2400" b="1" dirty="0" err="1">
                <a:solidFill>
                  <a:srgbClr val="FFFF00"/>
                </a:solidFill>
              </a:rPr>
              <a:t>deu</a:t>
            </a:r>
            <a:r>
              <a:rPr lang="en-US" sz="2400" b="1" dirty="0">
                <a:solidFill>
                  <a:srgbClr val="FFFF00"/>
                </a:solidFill>
              </a:rPr>
              <a:t> a </a:t>
            </a:r>
            <a:r>
              <a:rPr lang="en-US" sz="2400" b="1" dirty="0" err="1">
                <a:solidFill>
                  <a:srgbClr val="FFFF00"/>
                </a:solidFill>
              </a:rPr>
              <a:t>imigração</a:t>
            </a:r>
            <a:r>
              <a:rPr lang="en-US" sz="2400" b="1" dirty="0">
                <a:solidFill>
                  <a:srgbClr val="FFFF00"/>
                </a:solidFill>
              </a:rPr>
              <a:t> dos </a:t>
            </a:r>
            <a:r>
              <a:rPr lang="en-US" sz="2400" b="1" dirty="0" err="1">
                <a:solidFill>
                  <a:srgbClr val="FFFF00"/>
                </a:solidFill>
              </a:rPr>
              <a:t>Capelinos</a:t>
            </a:r>
            <a:r>
              <a:rPr lang="en-US" sz="2400" b="1" dirty="0">
                <a:solidFill>
                  <a:srgbClr val="FFFF00"/>
                </a:solidFill>
              </a:rPr>
              <a:t> – com a </a:t>
            </a:r>
            <a:r>
              <a:rPr lang="en-US" sz="2400" b="1" dirty="0" err="1">
                <a:solidFill>
                  <a:srgbClr val="FFFF00"/>
                </a:solidFill>
              </a:rPr>
              <a:t>corrupção</a:t>
            </a:r>
            <a:r>
              <a:rPr lang="en-US" sz="2400" b="1" dirty="0">
                <a:solidFill>
                  <a:srgbClr val="FFFF00"/>
                </a:solidFill>
              </a:rPr>
              <a:t> moral, </a:t>
            </a:r>
            <a:r>
              <a:rPr lang="en-US" sz="2400" b="1" dirty="0" err="1">
                <a:solidFill>
                  <a:srgbClr val="FFFF00"/>
                </a:solidFill>
              </a:rPr>
              <a:t>expurgo</a:t>
            </a:r>
            <a:r>
              <a:rPr lang="en-US" sz="2400" b="1" dirty="0">
                <a:solidFill>
                  <a:srgbClr val="FFFF00"/>
                </a:solidFill>
              </a:rPr>
              <a:t> da Terra, </a:t>
            </a:r>
            <a:r>
              <a:rPr lang="en-US" sz="2400" b="1" dirty="0" err="1">
                <a:solidFill>
                  <a:srgbClr val="FFFF00"/>
                </a:solidFill>
              </a:rPr>
              <a:t>cataclismos</a:t>
            </a:r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23" name="Seta para a esquerda e para a direita 22"/>
          <p:cNvSpPr/>
          <p:nvPr/>
        </p:nvSpPr>
        <p:spPr>
          <a:xfrm>
            <a:off x="3347864" y="2276872"/>
            <a:ext cx="576064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Seta para a esquerda e para a direita 23"/>
          <p:cNvSpPr/>
          <p:nvPr/>
        </p:nvSpPr>
        <p:spPr>
          <a:xfrm>
            <a:off x="3347864" y="3789040"/>
            <a:ext cx="576064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Seta para a esquerda e para a direita 24"/>
          <p:cNvSpPr/>
          <p:nvPr/>
        </p:nvSpPr>
        <p:spPr>
          <a:xfrm>
            <a:off x="3347864" y="5517232"/>
            <a:ext cx="576064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11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267744" y="548680"/>
            <a:ext cx="42484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Segundo </a:t>
            </a:r>
            <a:r>
              <a:rPr lang="en-US" sz="3600" b="1" dirty="0" err="1">
                <a:solidFill>
                  <a:schemeClr val="bg1"/>
                </a:solidFill>
              </a:rPr>
              <a:t>Ciclo</a:t>
            </a:r>
            <a:endParaRPr lang="en-US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07704" y="2319263"/>
            <a:ext cx="5040560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FFF00"/>
                </a:solidFill>
              </a:rPr>
              <a:t>Termina</a:t>
            </a:r>
            <a:r>
              <a:rPr lang="en-US" sz="2400" b="1" dirty="0">
                <a:solidFill>
                  <a:srgbClr val="FFFF00"/>
                </a:solidFill>
              </a:rPr>
              <a:t> com a </a:t>
            </a:r>
            <a:r>
              <a:rPr lang="en-US" sz="2400" b="1" dirty="0" err="1">
                <a:solidFill>
                  <a:srgbClr val="FFFF00"/>
                </a:solidFill>
              </a:rPr>
              <a:t>vinda</a:t>
            </a:r>
            <a:r>
              <a:rPr lang="en-US" sz="2400" b="1" dirty="0">
                <a:solidFill>
                  <a:srgbClr val="FFFF00"/>
                </a:solidFill>
              </a:rPr>
              <a:t> de Jesus</a:t>
            </a:r>
          </a:p>
        </p:txBody>
      </p:sp>
      <p:sp>
        <p:nvSpPr>
          <p:cNvPr id="21" name="Seta para cima e para baixo 20"/>
          <p:cNvSpPr/>
          <p:nvPr/>
        </p:nvSpPr>
        <p:spPr>
          <a:xfrm>
            <a:off x="3923928" y="1412776"/>
            <a:ext cx="484632" cy="72008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12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267744" y="548680"/>
            <a:ext cx="42484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Segundo </a:t>
            </a:r>
            <a:r>
              <a:rPr lang="en-US" sz="3600" b="1" dirty="0" err="1">
                <a:solidFill>
                  <a:schemeClr val="bg1"/>
                </a:solidFill>
              </a:rPr>
              <a:t>Ciclo</a:t>
            </a:r>
            <a:endParaRPr lang="en-US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07704" y="2319263"/>
            <a:ext cx="5040560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FFF00"/>
                </a:solidFill>
              </a:rPr>
              <a:t>Termina</a:t>
            </a:r>
            <a:r>
              <a:rPr lang="en-US" sz="2400" b="1" dirty="0">
                <a:solidFill>
                  <a:srgbClr val="FFFF00"/>
                </a:solidFill>
              </a:rPr>
              <a:t> com a </a:t>
            </a:r>
            <a:r>
              <a:rPr lang="en-US" sz="2400" b="1" dirty="0" err="1">
                <a:solidFill>
                  <a:srgbClr val="FFFF00"/>
                </a:solidFill>
              </a:rPr>
              <a:t>vinda</a:t>
            </a:r>
            <a:r>
              <a:rPr lang="en-US" sz="2400" b="1" dirty="0">
                <a:solidFill>
                  <a:srgbClr val="FFFF00"/>
                </a:solidFill>
              </a:rPr>
              <a:t> de Jesus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2339752" y="3789040"/>
            <a:ext cx="42484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</a:rPr>
              <a:t>Terceiro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Ciclo</a:t>
            </a:r>
            <a:endParaRPr lang="en-US" sz="2400" dirty="0"/>
          </a:p>
        </p:txBody>
      </p:sp>
      <p:sp>
        <p:nvSpPr>
          <p:cNvPr id="21" name="Seta para cima e para baixo 20"/>
          <p:cNvSpPr/>
          <p:nvPr/>
        </p:nvSpPr>
        <p:spPr>
          <a:xfrm>
            <a:off x="3923928" y="1412776"/>
            <a:ext cx="484632" cy="72008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CaixaDeTexto 21"/>
          <p:cNvSpPr txBox="1"/>
          <p:nvPr/>
        </p:nvSpPr>
        <p:spPr>
          <a:xfrm>
            <a:off x="107504" y="5138028"/>
            <a:ext cx="306635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</a:rPr>
              <a:t>Quinta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pt-BR" sz="2800" b="1" dirty="0">
              <a:solidFill>
                <a:srgbClr val="FFFF00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3995936" y="5013176"/>
            <a:ext cx="5040560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Se </a:t>
            </a:r>
            <a:r>
              <a:rPr lang="en-US" sz="2400" b="1" dirty="0" err="1">
                <a:solidFill>
                  <a:srgbClr val="FFFF00"/>
                </a:solidFill>
              </a:rPr>
              <a:t>inicia</a:t>
            </a:r>
            <a:r>
              <a:rPr lang="en-US" sz="2400" b="1" dirty="0">
                <a:solidFill>
                  <a:srgbClr val="FFFF00"/>
                </a:solidFill>
              </a:rPr>
              <a:t> com o </a:t>
            </a:r>
            <a:r>
              <a:rPr lang="en-US" sz="2400" b="1" dirty="0" err="1">
                <a:solidFill>
                  <a:srgbClr val="FFFF00"/>
                </a:solidFill>
              </a:rPr>
              <a:t>sacrifício</a:t>
            </a:r>
            <a:r>
              <a:rPr lang="en-US" sz="2400" b="1" dirty="0">
                <a:solidFill>
                  <a:srgbClr val="FFFF00"/>
                </a:solidFill>
              </a:rPr>
              <a:t> de Jesus e </a:t>
            </a:r>
          </a:p>
          <a:p>
            <a:r>
              <a:rPr lang="en-US" sz="2400" b="1" dirty="0" err="1">
                <a:solidFill>
                  <a:srgbClr val="FFFF00"/>
                </a:solidFill>
              </a:rPr>
              <a:t>vem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até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os</a:t>
            </a:r>
            <a:r>
              <a:rPr lang="en-US" sz="2400" b="1" dirty="0">
                <a:solidFill>
                  <a:srgbClr val="FFFF00"/>
                </a:solidFill>
              </a:rPr>
              <a:t> tempos de </a:t>
            </a:r>
            <a:r>
              <a:rPr lang="en-US" sz="2400" b="1" dirty="0" err="1">
                <a:solidFill>
                  <a:srgbClr val="FFFF00"/>
                </a:solidFill>
              </a:rPr>
              <a:t>hoje</a:t>
            </a:r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27" name="Seta para a esquerda e para a direita 26"/>
          <p:cNvSpPr/>
          <p:nvPr/>
        </p:nvSpPr>
        <p:spPr>
          <a:xfrm>
            <a:off x="3347864" y="5157192"/>
            <a:ext cx="576064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Espaço Reservado para Número de Slide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13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20080" y="1156102"/>
            <a:ext cx="752432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A terra tem 2 bilhões de anos.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1 bilhão de anos em processo de ebuli</a:t>
            </a:r>
            <a:r>
              <a:rPr kumimoji="0" lang="pt-B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ç</a:t>
            </a:r>
            <a:r>
              <a:rPr kumimoji="0" lang="pt-B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ão 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2400" b="1" dirty="0">
                <a:latin typeface="Arial" pitchFamily="34" charset="0"/>
                <a:ea typeface="Calibri" pitchFamily="34" charset="0"/>
                <a:cs typeface="Arial" pitchFamily="34" charset="0"/>
              </a:rPr>
              <a:t>           </a:t>
            </a:r>
            <a:r>
              <a:rPr kumimoji="0" lang="pt-B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resfriamento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 bilhão de anos 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S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í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mios, animais, sem 	inteligência</a:t>
            </a:r>
            <a:endParaRPr kumimoji="0" lang="pt-BR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25 milhões de anos 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Tipo evolu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í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do de primata 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	</a:t>
            </a:r>
            <a:r>
              <a:rPr kumimoji="0" lang="pt-BR" sz="24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Proconsul</a:t>
            </a:r>
            <a:endParaRPr kumimoji="0" lang="pt-BR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500 mil anos 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Homem Ereto 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Homo </a:t>
            </a:r>
            <a:r>
              <a:rPr kumimoji="0" lang="pt-BR" sz="24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Erecto</a:t>
            </a:r>
            <a:endParaRPr kumimoji="0" lang="pt-BR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150 mil anos 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Homem pensante 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Homo	Sapiens</a:t>
            </a:r>
            <a:endParaRPr kumimoji="0" lang="pt-BR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35 mil anos 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Homem com inteligência 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Homo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t-BR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	</a:t>
            </a:r>
            <a:r>
              <a:rPr kumimoji="0" lang="pt-BR" sz="24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Sapiens-Sapiens</a:t>
            </a:r>
            <a:endParaRPr kumimoji="0" lang="pt-BR" sz="4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495691" y="260648"/>
            <a:ext cx="8180765" cy="5847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EVOLUÇÃO DO HOMEM AO LONGO DO TEMPO</a:t>
            </a:r>
            <a:endParaRPr lang="pt-BR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14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11560" y="2006838"/>
            <a:ext cx="79563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Ocorreu</a:t>
            </a:r>
            <a:r>
              <a:rPr lang="en-US" sz="2400" dirty="0"/>
              <a:t> um </a:t>
            </a:r>
            <a:r>
              <a:rPr lang="en-US" sz="2400" dirty="0" err="1"/>
              <a:t>resfriamento</a:t>
            </a:r>
            <a:r>
              <a:rPr lang="en-US" sz="2400" dirty="0"/>
              <a:t> </a:t>
            </a:r>
            <a:r>
              <a:rPr lang="en-US" sz="2400" dirty="0" err="1"/>
              <a:t>súbito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atmosfera</a:t>
            </a:r>
            <a:r>
              <a:rPr lang="en-US" sz="2400" dirty="0"/>
              <a:t> e </a:t>
            </a:r>
            <a:r>
              <a:rPr lang="en-US" sz="2400" dirty="0" err="1"/>
              <a:t>os</a:t>
            </a:r>
            <a:r>
              <a:rPr lang="en-US" sz="2400" dirty="0"/>
              <a:t> </a:t>
            </a:r>
            <a:r>
              <a:rPr lang="en-US" sz="2400" dirty="0" err="1"/>
              <a:t>homens</a:t>
            </a:r>
            <a:r>
              <a:rPr lang="en-US" sz="2400" dirty="0"/>
              <a:t> </a:t>
            </a:r>
            <a:r>
              <a:rPr lang="en-US" sz="2400" dirty="0" err="1"/>
              <a:t>lutaram</a:t>
            </a:r>
            <a:r>
              <a:rPr lang="en-US" sz="2400" dirty="0"/>
              <a:t> com as </a:t>
            </a:r>
            <a:r>
              <a:rPr lang="en-US" sz="2400" dirty="0" err="1"/>
              <a:t>feras</a:t>
            </a:r>
            <a:r>
              <a:rPr lang="en-US" sz="2400" dirty="0"/>
              <a:t> e </a:t>
            </a:r>
            <a:r>
              <a:rPr lang="en-US" sz="2400" dirty="0" err="1"/>
              <a:t>monstros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</a:t>
            </a:r>
            <a:r>
              <a:rPr lang="en-US" sz="2400" dirty="0" err="1"/>
              <a:t>pegarem</a:t>
            </a:r>
            <a:r>
              <a:rPr lang="en-US" sz="2400" dirty="0"/>
              <a:t> as </a:t>
            </a:r>
            <a:r>
              <a:rPr lang="en-US" sz="2400" dirty="0" err="1"/>
              <a:t>peles</a:t>
            </a:r>
            <a:r>
              <a:rPr lang="en-US" sz="2400" dirty="0"/>
              <a:t> </a:t>
            </a:r>
            <a:r>
              <a:rPr lang="en-US" sz="2400" dirty="0" err="1"/>
              <a:t>para</a:t>
            </a:r>
            <a:r>
              <a:rPr lang="en-US" sz="2400" dirty="0"/>
              <a:t> se </a:t>
            </a:r>
            <a:r>
              <a:rPr lang="en-US" sz="2400" dirty="0" err="1"/>
              <a:t>cobrirem</a:t>
            </a:r>
            <a:r>
              <a:rPr lang="en-US" sz="2400" dirty="0"/>
              <a:t>.</a:t>
            </a:r>
          </a:p>
          <a:p>
            <a:endParaRPr lang="en-US" sz="900" dirty="0"/>
          </a:p>
          <a:p>
            <a:r>
              <a:rPr lang="en-US" sz="3200" b="1" dirty="0" err="1"/>
              <a:t>Descobriram</a:t>
            </a:r>
            <a:r>
              <a:rPr lang="en-US" sz="3200" b="1" dirty="0"/>
              <a:t> o </a:t>
            </a:r>
            <a:r>
              <a:rPr lang="en-US" sz="3200" b="1" dirty="0" err="1"/>
              <a:t>fogo</a:t>
            </a:r>
            <a:endParaRPr lang="en-US" sz="3200" b="1" dirty="0"/>
          </a:p>
          <a:p>
            <a:endParaRPr lang="en-US" sz="900" dirty="0"/>
          </a:p>
          <a:p>
            <a:r>
              <a:rPr lang="en-US" sz="2400" dirty="0" err="1"/>
              <a:t>Depois</a:t>
            </a:r>
            <a:r>
              <a:rPr lang="en-US" sz="2400" dirty="0"/>
              <a:t> </a:t>
            </a:r>
            <a:r>
              <a:rPr lang="en-US" sz="2400" dirty="0" err="1"/>
              <a:t>veio</a:t>
            </a:r>
            <a:r>
              <a:rPr lang="en-US" sz="2400" dirty="0"/>
              <a:t> o </a:t>
            </a:r>
            <a:r>
              <a:rPr lang="en-US" sz="2400" dirty="0" err="1"/>
              <a:t>aquecimento</a:t>
            </a:r>
            <a:r>
              <a:rPr lang="en-US" sz="2400" dirty="0"/>
              <a:t> e </a:t>
            </a:r>
            <a:r>
              <a:rPr lang="en-US" sz="2400" dirty="0" err="1"/>
              <a:t>os</a:t>
            </a:r>
            <a:r>
              <a:rPr lang="en-US" sz="2400" dirty="0"/>
              <a:t> </a:t>
            </a:r>
            <a:r>
              <a:rPr lang="en-US" sz="2400" dirty="0" err="1"/>
              <a:t>homens</a:t>
            </a:r>
            <a:r>
              <a:rPr lang="en-US" sz="2400" dirty="0"/>
              <a:t> </a:t>
            </a:r>
            <a:r>
              <a:rPr lang="en-US" sz="2400" dirty="0" err="1"/>
              <a:t>aprenderam</a:t>
            </a:r>
            <a:r>
              <a:rPr lang="en-US" sz="2400" dirty="0"/>
              <a:t> a </a:t>
            </a:r>
            <a:r>
              <a:rPr lang="en-US" sz="2400" dirty="0" err="1"/>
              <a:t>viver</a:t>
            </a:r>
            <a:r>
              <a:rPr lang="en-US" sz="2400" dirty="0"/>
              <a:t> com </a:t>
            </a:r>
            <a:r>
              <a:rPr lang="en-US" sz="2400" dirty="0" err="1"/>
              <a:t>estas</a:t>
            </a:r>
            <a:r>
              <a:rPr lang="en-US" sz="2400" dirty="0"/>
              <a:t> </a:t>
            </a:r>
            <a:r>
              <a:rPr lang="en-US" sz="2400" dirty="0" err="1"/>
              <a:t>dificuldades</a:t>
            </a:r>
            <a:r>
              <a:rPr lang="en-US" sz="2400" dirty="0"/>
              <a:t>.</a:t>
            </a:r>
          </a:p>
          <a:p>
            <a:endParaRPr lang="en-US" sz="1000" dirty="0"/>
          </a:p>
        </p:txBody>
      </p:sp>
      <p:sp>
        <p:nvSpPr>
          <p:cNvPr id="5" name="Retângulo 4"/>
          <p:cNvSpPr/>
          <p:nvPr/>
        </p:nvSpPr>
        <p:spPr>
          <a:xfrm>
            <a:off x="700779" y="417438"/>
            <a:ext cx="7742441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57150">
            <a:solidFill>
              <a:schemeClr val="accent3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NA TERCEIRA RAÇA MÃE…</a:t>
            </a:r>
            <a:endParaRPr lang="pt-B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899592" y="5847655"/>
            <a:ext cx="72008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dirty="0"/>
              <a:t>O </a:t>
            </a:r>
            <a:r>
              <a:rPr lang="en-US" sz="3200" dirty="0" err="1"/>
              <a:t>sentimento</a:t>
            </a:r>
            <a:r>
              <a:rPr lang="en-US" sz="3200" dirty="0"/>
              <a:t> </a:t>
            </a:r>
            <a:r>
              <a:rPr lang="en-US" sz="3200" dirty="0" err="1"/>
              <a:t>começa</a:t>
            </a:r>
            <a:r>
              <a:rPr lang="en-US" sz="3200" dirty="0"/>
              <a:t> a </a:t>
            </a:r>
            <a:r>
              <a:rPr lang="en-US" sz="3200" dirty="0" err="1"/>
              <a:t>despertar</a:t>
            </a:r>
            <a:endParaRPr lang="en-US" sz="32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1043608" y="2660719"/>
            <a:ext cx="71287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/>
              <a:t>L e m ú r i a</a:t>
            </a:r>
            <a:r>
              <a:rPr lang="pt-BR" sz="2000" dirty="0"/>
              <a:t> </a:t>
            </a:r>
            <a:r>
              <a:rPr lang="pt-BR" sz="2800" dirty="0"/>
              <a:t>- os </a:t>
            </a:r>
            <a:r>
              <a:rPr lang="pt-BR" sz="2800" dirty="0" err="1"/>
              <a:t>Rutas</a:t>
            </a:r>
            <a:r>
              <a:rPr lang="pt-BR" sz="2800" dirty="0"/>
              <a:t>, homens de pele escura.</a:t>
            </a:r>
          </a:p>
          <a:p>
            <a:endParaRPr lang="pt-BR" dirty="0"/>
          </a:p>
          <a:p>
            <a:r>
              <a:rPr lang="pt-BR" sz="2800" b="1" dirty="0"/>
              <a:t>Á s i a</a:t>
            </a:r>
            <a:r>
              <a:rPr lang="pt-BR" sz="2000" dirty="0"/>
              <a:t> </a:t>
            </a:r>
            <a:r>
              <a:rPr lang="pt-BR" sz="2800" dirty="0"/>
              <a:t>- os Mongóis, de pele amarelada.</a:t>
            </a:r>
          </a:p>
          <a:p>
            <a:endParaRPr lang="pt-BR" dirty="0"/>
          </a:p>
          <a:p>
            <a:r>
              <a:rPr lang="pt-BR" sz="2800" b="1" dirty="0"/>
              <a:t>A t l â n t i d a</a:t>
            </a:r>
            <a:r>
              <a:rPr lang="pt-BR" sz="2000" dirty="0"/>
              <a:t> </a:t>
            </a:r>
            <a:r>
              <a:rPr lang="pt-BR" sz="2800" dirty="0"/>
              <a:t>- os Atlantes, de pele avermelhada, (os primitivos), que serviram de semente à Quarta Raça.</a:t>
            </a:r>
            <a:endParaRPr lang="pt-BR" sz="20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827584" y="1342509"/>
            <a:ext cx="7416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Antes de </a:t>
            </a:r>
            <a:r>
              <a:rPr lang="en-US" sz="2400" dirty="0" err="1">
                <a:solidFill>
                  <a:srgbClr val="C00000"/>
                </a:solidFill>
              </a:rPr>
              <a:t>encarnarem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ficaram</a:t>
            </a:r>
            <a:r>
              <a:rPr lang="en-US" sz="2400" dirty="0">
                <a:solidFill>
                  <a:srgbClr val="C00000"/>
                </a:solidFill>
              </a:rPr>
              <a:t> no </a:t>
            </a:r>
            <a:r>
              <a:rPr lang="en-US" sz="2400" dirty="0" err="1">
                <a:solidFill>
                  <a:srgbClr val="C00000"/>
                </a:solidFill>
              </a:rPr>
              <a:t>plano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etéreo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acima</a:t>
            </a:r>
            <a:r>
              <a:rPr lang="en-US" sz="2400" dirty="0">
                <a:solidFill>
                  <a:srgbClr val="C00000"/>
                </a:solidFill>
              </a:rPr>
              <a:t> da </a:t>
            </a:r>
            <a:r>
              <a:rPr lang="en-US" sz="2400" dirty="0" err="1">
                <a:solidFill>
                  <a:srgbClr val="C00000"/>
                </a:solidFill>
              </a:rPr>
              <a:t>Crosta</a:t>
            </a:r>
            <a:r>
              <a:rPr lang="en-US" sz="2400" dirty="0">
                <a:solidFill>
                  <a:srgbClr val="C00000"/>
                </a:solidFill>
              </a:rPr>
              <a:t> e </a:t>
            </a:r>
            <a:r>
              <a:rPr lang="en-US" sz="2400" dirty="0" err="1">
                <a:solidFill>
                  <a:srgbClr val="C00000"/>
                </a:solidFill>
              </a:rPr>
              <a:t>receberam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estímulo</a:t>
            </a:r>
            <a:r>
              <a:rPr lang="en-US" sz="2400" dirty="0">
                <a:solidFill>
                  <a:srgbClr val="C00000"/>
                </a:solidFill>
              </a:rPr>
              <a:t> do Divino </a:t>
            </a:r>
            <a:r>
              <a:rPr lang="en-US" sz="2400" dirty="0" err="1">
                <a:solidFill>
                  <a:srgbClr val="C00000"/>
                </a:solidFill>
              </a:rPr>
              <a:t>Mestre</a:t>
            </a:r>
            <a:r>
              <a:rPr lang="en-US" sz="240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6" name="Retângulo 5"/>
          <p:cNvSpPr/>
          <p:nvPr/>
        </p:nvSpPr>
        <p:spPr>
          <a:xfrm>
            <a:off x="376530" y="149731"/>
            <a:ext cx="8390951" cy="830997"/>
          </a:xfrm>
          <a:prstGeom prst="rect">
            <a:avLst/>
          </a:prstGeom>
          <a:solidFill>
            <a:srgbClr val="00206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Onde os </a:t>
            </a:r>
            <a:r>
              <a:rPr lang="pt-BR" sz="4800" b="1" cap="none" spc="0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Capelinos</a:t>
            </a:r>
            <a:r>
              <a:rPr lang="pt-BR" sz="4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encarnaram?</a:t>
            </a:r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16</a:t>
            </a:fld>
            <a:endParaRPr lang="pt-BR"/>
          </a:p>
        </p:txBody>
      </p:sp>
    </p:spTree>
  </p:cSld>
  <p:clrMapOvr>
    <a:masterClrMapping/>
  </p:clrMapOvr>
  <p:transition spd="slow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899592" y="1508006"/>
            <a:ext cx="71287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err="1"/>
              <a:t>Lemúria</a:t>
            </a:r>
            <a:r>
              <a:rPr lang="en-US" sz="2800" dirty="0"/>
              <a:t> </a:t>
            </a:r>
            <a:r>
              <a:rPr lang="en-US" sz="2800" dirty="0" err="1"/>
              <a:t>afunda</a:t>
            </a:r>
            <a:r>
              <a:rPr lang="en-US" sz="2800" dirty="0"/>
              <a:t> e </a:t>
            </a:r>
            <a:r>
              <a:rPr lang="en-US" sz="2800" dirty="0" err="1"/>
              <a:t>leva</a:t>
            </a:r>
            <a:r>
              <a:rPr lang="en-US" sz="2800" dirty="0"/>
              <a:t> </a:t>
            </a:r>
            <a:r>
              <a:rPr lang="en-US" sz="2800" dirty="0" err="1"/>
              <a:t>milhões</a:t>
            </a:r>
            <a:r>
              <a:rPr lang="en-US" sz="2800" dirty="0"/>
              <a:t> de </a:t>
            </a:r>
            <a:r>
              <a:rPr lang="en-US" sz="2800" dirty="0" err="1"/>
              <a:t>seres</a:t>
            </a:r>
            <a:r>
              <a:rPr lang="en-US" sz="2800" dirty="0"/>
              <a:t> </a:t>
            </a:r>
            <a:r>
              <a:rPr lang="en-US" sz="2800" dirty="0" err="1"/>
              <a:t>rudes</a:t>
            </a:r>
            <a:r>
              <a:rPr lang="en-US" sz="2800" dirty="0"/>
              <a:t> </a:t>
            </a:r>
            <a:r>
              <a:rPr lang="en-US" sz="2800" dirty="0" err="1"/>
              <a:t>para</a:t>
            </a:r>
            <a:r>
              <a:rPr lang="en-US" sz="2800" dirty="0"/>
              <a:t> o </a:t>
            </a:r>
            <a:r>
              <a:rPr lang="en-US" sz="2800" dirty="0" err="1"/>
              <a:t>fundo</a:t>
            </a:r>
            <a:r>
              <a:rPr lang="en-US" sz="2800" dirty="0"/>
              <a:t> dos </a:t>
            </a:r>
            <a:r>
              <a:rPr lang="en-US" sz="2800" dirty="0" err="1"/>
              <a:t>abismos</a:t>
            </a:r>
            <a:r>
              <a:rPr lang="en-US" sz="2800" dirty="0"/>
              <a:t>.</a:t>
            </a:r>
          </a:p>
          <a:p>
            <a:pPr>
              <a:buFont typeface="Arial" pitchFamily="34" charset="0"/>
              <a:buChar char="•"/>
            </a:pPr>
            <a:endParaRPr lang="en-US" sz="2800" dirty="0"/>
          </a:p>
          <a:p>
            <a:pPr>
              <a:buFont typeface="Arial" pitchFamily="34" charset="0"/>
              <a:buChar char="•"/>
            </a:pPr>
            <a:r>
              <a:rPr lang="en-US" sz="2800" dirty="0" err="1"/>
              <a:t>Salvaram</a:t>
            </a:r>
            <a:r>
              <a:rPr lang="en-US" sz="2800" dirty="0"/>
              <a:t>-se  </a:t>
            </a:r>
            <a:r>
              <a:rPr lang="en-US" sz="2800" dirty="0" err="1"/>
              <a:t>milhões</a:t>
            </a:r>
            <a:r>
              <a:rPr lang="en-US" sz="2800" dirty="0"/>
              <a:t> de </a:t>
            </a:r>
            <a:r>
              <a:rPr lang="en-US" sz="2800" dirty="0" err="1"/>
              <a:t>Rutas</a:t>
            </a:r>
            <a:r>
              <a:rPr lang="en-US" sz="2800" dirty="0"/>
              <a:t> </a:t>
            </a:r>
            <a:r>
              <a:rPr lang="en-US" sz="2800" dirty="0" err="1"/>
              <a:t>nos</a:t>
            </a:r>
            <a:r>
              <a:rPr lang="en-US" sz="2800" dirty="0"/>
              <a:t> </a:t>
            </a:r>
            <a:r>
              <a:rPr lang="en-US" sz="2800" dirty="0" err="1"/>
              <a:t>pontos</a:t>
            </a:r>
            <a:r>
              <a:rPr lang="en-US" sz="2800" dirty="0"/>
              <a:t> </a:t>
            </a:r>
            <a:r>
              <a:rPr lang="en-US" sz="2800" dirty="0" err="1"/>
              <a:t>mais</a:t>
            </a:r>
            <a:r>
              <a:rPr lang="en-US" sz="2800" dirty="0"/>
              <a:t> altos das </a:t>
            </a:r>
            <a:r>
              <a:rPr lang="en-US" sz="2800" dirty="0" err="1"/>
              <a:t>montanhas</a:t>
            </a:r>
            <a:r>
              <a:rPr lang="en-US" sz="2800" dirty="0"/>
              <a:t> e </a:t>
            </a:r>
            <a:r>
              <a:rPr lang="en-US" sz="2800" dirty="0" err="1"/>
              <a:t>formaram</a:t>
            </a:r>
            <a:r>
              <a:rPr lang="en-US" sz="2800" dirty="0"/>
              <a:t> </a:t>
            </a:r>
            <a:r>
              <a:rPr lang="en-US" sz="2800" dirty="0" err="1"/>
              <a:t>grupos</a:t>
            </a:r>
            <a:r>
              <a:rPr lang="en-US" sz="2800" dirty="0"/>
              <a:t> semi </a:t>
            </a:r>
            <a:r>
              <a:rPr lang="en-US" sz="2800" dirty="0" err="1"/>
              <a:t>selvagens</a:t>
            </a:r>
            <a:r>
              <a:rPr lang="en-US" sz="2800" dirty="0"/>
              <a:t> – </a:t>
            </a:r>
            <a:r>
              <a:rPr lang="en-US" sz="2800" dirty="0" err="1"/>
              <a:t>os</a:t>
            </a:r>
            <a:r>
              <a:rPr lang="en-US" sz="2800" dirty="0"/>
              <a:t> ÁRIAS do </a:t>
            </a:r>
            <a:r>
              <a:rPr lang="en-US" sz="2800" dirty="0" err="1"/>
              <a:t>futuro</a:t>
            </a:r>
            <a:r>
              <a:rPr lang="en-US" sz="2800" dirty="0"/>
              <a:t>.</a:t>
            </a:r>
          </a:p>
          <a:p>
            <a:pPr>
              <a:buFont typeface="Arial" pitchFamily="34" charset="0"/>
              <a:buChar char="•"/>
            </a:pPr>
            <a:endParaRPr lang="en-US" sz="2800" dirty="0"/>
          </a:p>
          <a:p>
            <a:pPr>
              <a:buFont typeface="Arial" pitchFamily="34" charset="0"/>
              <a:buChar char="•"/>
            </a:pPr>
            <a:r>
              <a:rPr lang="en-US" sz="2800" dirty="0" err="1"/>
              <a:t>Encarnaram</a:t>
            </a:r>
            <a:r>
              <a:rPr lang="en-US" sz="2800" dirty="0"/>
              <a:t> </a:t>
            </a:r>
            <a:r>
              <a:rPr lang="en-US" sz="2800" dirty="0" err="1"/>
              <a:t>novos</a:t>
            </a:r>
            <a:r>
              <a:rPr lang="en-US" sz="2800" dirty="0"/>
              <a:t> </a:t>
            </a:r>
            <a:r>
              <a:rPr lang="en-US" sz="2800" dirty="0" err="1"/>
              <a:t>espíritos</a:t>
            </a:r>
            <a:r>
              <a:rPr lang="en-US" sz="2800" dirty="0"/>
              <a:t> </a:t>
            </a:r>
            <a:r>
              <a:rPr lang="en-US" sz="2800" dirty="0" err="1"/>
              <a:t>Capelinos</a:t>
            </a:r>
            <a:r>
              <a:rPr lang="en-US" sz="2800" dirty="0"/>
              <a:t> no </a:t>
            </a:r>
            <a:r>
              <a:rPr lang="en-US" sz="2800" dirty="0" err="1"/>
              <a:t>Oriente</a:t>
            </a:r>
            <a:r>
              <a:rPr lang="en-US" sz="2800" dirty="0"/>
              <a:t> – </a:t>
            </a:r>
            <a:r>
              <a:rPr lang="en-US" sz="2800" dirty="0" err="1"/>
              <a:t>raças</a:t>
            </a:r>
            <a:r>
              <a:rPr lang="en-US" sz="2800" dirty="0"/>
              <a:t> </a:t>
            </a:r>
            <a:r>
              <a:rPr lang="en-US" sz="2800" dirty="0" err="1"/>
              <a:t>mais</a:t>
            </a:r>
            <a:r>
              <a:rPr lang="en-US" sz="2800" dirty="0"/>
              <a:t> </a:t>
            </a:r>
            <a:r>
              <a:rPr lang="en-US" sz="2800" dirty="0" err="1"/>
              <a:t>aperfeiçoados</a:t>
            </a:r>
            <a:r>
              <a:rPr lang="en-US" sz="2800" dirty="0"/>
              <a:t>.</a:t>
            </a:r>
          </a:p>
        </p:txBody>
      </p:sp>
      <p:sp>
        <p:nvSpPr>
          <p:cNvPr id="5" name="Retângulo 4"/>
          <p:cNvSpPr/>
          <p:nvPr/>
        </p:nvSpPr>
        <p:spPr>
          <a:xfrm>
            <a:off x="2483768" y="116632"/>
            <a:ext cx="3810660" cy="923330"/>
          </a:xfrm>
          <a:prstGeom prst="rect">
            <a:avLst/>
          </a:prstGeom>
          <a:solidFill>
            <a:schemeClr val="accent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 E M Ú R I A</a:t>
            </a: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17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55577" y="1341923"/>
            <a:ext cx="76328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dirty="0"/>
              <a:t> </a:t>
            </a:r>
            <a:r>
              <a:rPr lang="en-US" sz="2800" dirty="0" err="1"/>
              <a:t>Extinta</a:t>
            </a:r>
            <a:r>
              <a:rPr lang="en-US" sz="2800" dirty="0"/>
              <a:t> a Terceira </a:t>
            </a:r>
            <a:r>
              <a:rPr lang="en-US" sz="2800" dirty="0" err="1"/>
              <a:t>Raça</a:t>
            </a:r>
            <a:r>
              <a:rPr lang="en-US" sz="2800" dirty="0"/>
              <a:t> e surge a </a:t>
            </a:r>
            <a:r>
              <a:rPr lang="en-US" sz="2800" dirty="0" err="1"/>
              <a:t>Quarta</a:t>
            </a:r>
            <a:r>
              <a:rPr lang="en-US" sz="2800" dirty="0"/>
              <a:t> </a:t>
            </a:r>
            <a:r>
              <a:rPr lang="en-US" sz="2800" dirty="0" err="1"/>
              <a:t>Raça</a:t>
            </a:r>
            <a:r>
              <a:rPr lang="en-US" sz="2800" dirty="0"/>
              <a:t> </a:t>
            </a:r>
            <a:r>
              <a:rPr lang="en-US" sz="2800" dirty="0" err="1"/>
              <a:t>Mãe</a:t>
            </a:r>
            <a:r>
              <a:rPr lang="en-US" sz="2800" dirty="0"/>
              <a:t>  </a:t>
            </a:r>
          </a:p>
          <a:p>
            <a:r>
              <a:rPr lang="en-US" sz="2800" dirty="0"/>
              <a:t>   no </a:t>
            </a:r>
            <a:r>
              <a:rPr lang="en-US" sz="2800" dirty="0" err="1"/>
              <a:t>Ocidente</a:t>
            </a:r>
            <a:r>
              <a:rPr lang="en-US" sz="2800" dirty="0"/>
              <a:t> com </a:t>
            </a:r>
            <a:r>
              <a:rPr lang="en-US" sz="2800" dirty="0" err="1"/>
              <a:t>incremento</a:t>
            </a:r>
            <a:r>
              <a:rPr lang="en-US" sz="2800" dirty="0"/>
              <a:t> de </a:t>
            </a:r>
            <a:r>
              <a:rPr lang="en-US" sz="2800" dirty="0" err="1"/>
              <a:t>novos</a:t>
            </a:r>
            <a:r>
              <a:rPr lang="en-US" sz="2800" dirty="0"/>
              <a:t> </a:t>
            </a:r>
            <a:r>
              <a:rPr lang="en-US" sz="2800" dirty="0" err="1"/>
              <a:t>espíritos</a:t>
            </a:r>
            <a:r>
              <a:rPr lang="en-US" sz="2800" dirty="0"/>
              <a:t> </a:t>
            </a:r>
          </a:p>
          <a:p>
            <a:r>
              <a:rPr lang="en-US" sz="2800" dirty="0"/>
              <a:t>   </a:t>
            </a:r>
            <a:r>
              <a:rPr lang="en-US" sz="2800" dirty="0" err="1"/>
              <a:t>Capelinos</a:t>
            </a:r>
            <a:r>
              <a:rPr lang="en-US" sz="2800" dirty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sz="2800" dirty="0"/>
              <a:t> A </a:t>
            </a:r>
            <a:r>
              <a:rPr lang="en-US" sz="2800" dirty="0" err="1"/>
              <a:t>cabeça</a:t>
            </a:r>
            <a:r>
              <a:rPr lang="en-US" sz="2800" dirty="0"/>
              <a:t> do </a:t>
            </a:r>
            <a:r>
              <a:rPr lang="en-US" sz="2800" dirty="0" err="1"/>
              <a:t>perispírito</a:t>
            </a:r>
            <a:r>
              <a:rPr lang="en-US" sz="2800" dirty="0"/>
              <a:t> </a:t>
            </a:r>
            <a:r>
              <a:rPr lang="en-US" sz="2800" dirty="0" err="1"/>
              <a:t>ainda</a:t>
            </a:r>
            <a:r>
              <a:rPr lang="en-US" sz="2800" dirty="0"/>
              <a:t> era </a:t>
            </a:r>
            <a:r>
              <a:rPr lang="en-US" sz="2800" dirty="0" err="1"/>
              <a:t>fora</a:t>
            </a:r>
            <a:r>
              <a:rPr lang="en-US" sz="2800" dirty="0"/>
              <a:t> do </a:t>
            </a:r>
            <a:r>
              <a:rPr lang="en-US" sz="2800" dirty="0" err="1"/>
              <a:t>corpo</a:t>
            </a:r>
            <a:r>
              <a:rPr lang="en-US" sz="2800" dirty="0"/>
              <a:t> </a:t>
            </a:r>
          </a:p>
          <a:p>
            <a:r>
              <a:rPr lang="en-US" sz="2800" dirty="0"/>
              <a:t>    </a:t>
            </a:r>
            <a:r>
              <a:rPr lang="en-US" sz="2800" dirty="0" err="1"/>
              <a:t>físico</a:t>
            </a:r>
            <a:r>
              <a:rPr lang="en-US" sz="2800" dirty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sz="2800" dirty="0"/>
              <a:t> Os </a:t>
            </a:r>
            <a:r>
              <a:rPr lang="en-US" sz="2800" dirty="0" err="1"/>
              <a:t>homens</a:t>
            </a:r>
            <a:r>
              <a:rPr lang="en-US" sz="2800" dirty="0"/>
              <a:t> de </a:t>
            </a:r>
            <a:r>
              <a:rPr lang="en-US" sz="2800" dirty="0" err="1"/>
              <a:t>Atlântida</a:t>
            </a:r>
            <a:r>
              <a:rPr lang="en-US" sz="2800" dirty="0"/>
              <a:t> </a:t>
            </a:r>
            <a:r>
              <a:rPr lang="en-US" sz="2800" dirty="0" err="1"/>
              <a:t>passaram</a:t>
            </a:r>
            <a:r>
              <a:rPr lang="en-US" sz="2800" dirty="0"/>
              <a:t> a </a:t>
            </a:r>
            <a:r>
              <a:rPr lang="en-US" sz="2800" dirty="0" err="1"/>
              <a:t>ter</a:t>
            </a:r>
            <a:r>
              <a:rPr lang="en-US" sz="2800" dirty="0"/>
              <a:t> </a:t>
            </a:r>
            <a:r>
              <a:rPr lang="en-US" sz="2800" dirty="0" err="1"/>
              <a:t>visão</a:t>
            </a:r>
            <a:r>
              <a:rPr lang="en-US" sz="2800" dirty="0"/>
              <a:t>  e </a:t>
            </a:r>
          </a:p>
          <a:p>
            <a:r>
              <a:rPr lang="en-US" sz="2800" dirty="0"/>
              <a:t>    </a:t>
            </a:r>
            <a:r>
              <a:rPr lang="en-US" sz="2800" dirty="0" err="1"/>
              <a:t>desenvolvidos</a:t>
            </a:r>
            <a:r>
              <a:rPr lang="en-US" sz="2800" dirty="0"/>
              <a:t> </a:t>
            </a:r>
            <a:r>
              <a:rPr lang="en-US" sz="2800" dirty="0" err="1"/>
              <a:t>os</a:t>
            </a:r>
            <a:r>
              <a:rPr lang="en-US" sz="2800" dirty="0"/>
              <a:t> </a:t>
            </a:r>
            <a:r>
              <a:rPr lang="en-US" sz="2800" dirty="0" err="1"/>
              <a:t>demais</a:t>
            </a:r>
            <a:r>
              <a:rPr lang="en-US" sz="2800" dirty="0"/>
              <a:t> </a:t>
            </a:r>
            <a:r>
              <a:rPr lang="en-US" sz="2800" dirty="0" err="1"/>
              <a:t>sentidos</a:t>
            </a:r>
            <a:r>
              <a:rPr lang="en-US" sz="2800" dirty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sz="2800" dirty="0"/>
              <a:t> As sub </a:t>
            </a:r>
            <a:r>
              <a:rPr lang="en-US" sz="2800" dirty="0" err="1"/>
              <a:t>raças</a:t>
            </a:r>
            <a:r>
              <a:rPr lang="en-US" sz="2800" dirty="0"/>
              <a:t> </a:t>
            </a:r>
            <a:r>
              <a:rPr lang="en-US" sz="2800" dirty="0" err="1"/>
              <a:t>desenvolveram</a:t>
            </a:r>
            <a:r>
              <a:rPr lang="en-US" sz="2800" dirty="0"/>
              <a:t> a </a:t>
            </a:r>
            <a:r>
              <a:rPr lang="en-US" sz="2800" dirty="0" err="1"/>
              <a:t>fala</a:t>
            </a:r>
            <a:r>
              <a:rPr lang="en-US" sz="2800" dirty="0"/>
              <a:t> com </a:t>
            </a:r>
            <a:r>
              <a:rPr lang="en-US" sz="2800" dirty="0" err="1"/>
              <a:t>nomes</a:t>
            </a:r>
            <a:r>
              <a:rPr lang="en-US" sz="2800" dirty="0"/>
              <a:t>  </a:t>
            </a:r>
          </a:p>
          <a:p>
            <a:r>
              <a:rPr lang="en-US" sz="2800" dirty="0"/>
              <a:t>   das </a:t>
            </a:r>
            <a:r>
              <a:rPr lang="en-US" sz="2800" dirty="0" err="1"/>
              <a:t>coisas</a:t>
            </a:r>
            <a:r>
              <a:rPr lang="en-US" sz="2800" dirty="0"/>
              <a:t>, a </a:t>
            </a:r>
            <a:r>
              <a:rPr lang="en-US" sz="2800" dirty="0" err="1"/>
              <a:t>personalidade</a:t>
            </a:r>
            <a:r>
              <a:rPr lang="en-US" sz="2800" dirty="0"/>
              <a:t>, o </a:t>
            </a:r>
            <a:r>
              <a:rPr lang="en-US" sz="2800" dirty="0" err="1"/>
              <a:t>sentido</a:t>
            </a:r>
            <a:r>
              <a:rPr lang="en-US" sz="2800" dirty="0"/>
              <a:t> de </a:t>
            </a:r>
            <a:r>
              <a:rPr lang="en-US" sz="2800" dirty="0" err="1"/>
              <a:t>realeza</a:t>
            </a:r>
            <a:r>
              <a:rPr lang="en-US" sz="2800" dirty="0"/>
              <a:t>  </a:t>
            </a:r>
          </a:p>
          <a:p>
            <a:r>
              <a:rPr lang="en-US" sz="2800" dirty="0"/>
              <a:t>   e </a:t>
            </a:r>
            <a:r>
              <a:rPr lang="en-US" sz="2800" dirty="0" err="1"/>
              <a:t>chefes</a:t>
            </a:r>
            <a:r>
              <a:rPr lang="en-US" sz="2800" dirty="0"/>
              <a:t> e </a:t>
            </a:r>
            <a:r>
              <a:rPr lang="en-US" sz="2800" dirty="0" err="1"/>
              <a:t>dirigentes</a:t>
            </a:r>
            <a:r>
              <a:rPr lang="en-US" sz="2800" dirty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sz="2800" dirty="0"/>
              <a:t> Jesus </a:t>
            </a:r>
            <a:r>
              <a:rPr lang="en-US" sz="2800" dirty="0" err="1"/>
              <a:t>encarnou</a:t>
            </a:r>
            <a:r>
              <a:rPr lang="en-US" sz="2800" dirty="0"/>
              <a:t> 2 </a:t>
            </a:r>
            <a:r>
              <a:rPr lang="en-US" sz="2800" dirty="0" err="1"/>
              <a:t>vezes</a:t>
            </a:r>
            <a:r>
              <a:rPr lang="en-US" sz="2800" dirty="0"/>
              <a:t> com </a:t>
            </a:r>
            <a:r>
              <a:rPr lang="en-US" sz="2800" dirty="0" err="1"/>
              <a:t>nome</a:t>
            </a:r>
            <a:r>
              <a:rPr lang="en-US" sz="2800" dirty="0"/>
              <a:t> de </a:t>
            </a:r>
            <a:r>
              <a:rPr lang="en-US" sz="2800" dirty="0" err="1"/>
              <a:t>Anfion</a:t>
            </a:r>
            <a:r>
              <a:rPr lang="en-US" sz="2800" dirty="0"/>
              <a:t> e </a:t>
            </a:r>
          </a:p>
          <a:p>
            <a:r>
              <a:rPr lang="en-US" sz="2800" dirty="0"/>
              <a:t>    </a:t>
            </a:r>
            <a:r>
              <a:rPr lang="en-US" sz="2800" dirty="0" err="1"/>
              <a:t>Antúlio</a:t>
            </a:r>
            <a:r>
              <a:rPr lang="en-US" sz="2800" dirty="0"/>
              <a:t>.</a:t>
            </a:r>
            <a:endParaRPr lang="pt-BR" sz="2800" dirty="0"/>
          </a:p>
        </p:txBody>
      </p:sp>
      <p:sp>
        <p:nvSpPr>
          <p:cNvPr id="5" name="Retângulo 4"/>
          <p:cNvSpPr/>
          <p:nvPr/>
        </p:nvSpPr>
        <p:spPr>
          <a:xfrm>
            <a:off x="2010085" y="116632"/>
            <a:ext cx="4758034" cy="923330"/>
          </a:xfrm>
          <a:prstGeom prst="rect">
            <a:avLst/>
          </a:prstGeom>
          <a:solidFill>
            <a:schemeClr val="accent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 T L Â N T I D A</a:t>
            </a:r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18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55576" y="1196752"/>
            <a:ext cx="777686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/>
              <a:t> </a:t>
            </a:r>
            <a:r>
              <a:rPr lang="en-US" sz="2800" dirty="0" err="1"/>
              <a:t>Atlântida</a:t>
            </a:r>
            <a:r>
              <a:rPr lang="en-US" sz="2800" dirty="0"/>
              <a:t> </a:t>
            </a:r>
            <a:r>
              <a:rPr lang="en-US" sz="2800" dirty="0" err="1"/>
              <a:t>sofre</a:t>
            </a:r>
            <a:r>
              <a:rPr lang="en-US" sz="2800" dirty="0"/>
              <a:t> um </a:t>
            </a:r>
            <a:r>
              <a:rPr lang="en-US" sz="2800" dirty="0" err="1"/>
              <a:t>cataclismo</a:t>
            </a:r>
            <a:r>
              <a:rPr lang="en-US" sz="2800" dirty="0"/>
              <a:t> com </a:t>
            </a:r>
            <a:r>
              <a:rPr lang="en-US" sz="2800" dirty="0" err="1"/>
              <a:t>tremores</a:t>
            </a:r>
            <a:r>
              <a:rPr lang="en-US" sz="2800" dirty="0"/>
              <a:t> de  </a:t>
            </a:r>
          </a:p>
          <a:p>
            <a:r>
              <a:rPr lang="en-US" sz="2800" dirty="0"/>
              <a:t>  terra, </a:t>
            </a:r>
            <a:r>
              <a:rPr lang="en-US" sz="2800" dirty="0" err="1"/>
              <a:t>forças</a:t>
            </a:r>
            <a:r>
              <a:rPr lang="en-US" sz="2800" dirty="0"/>
              <a:t> </a:t>
            </a:r>
            <a:r>
              <a:rPr lang="en-US" sz="2800" dirty="0" err="1"/>
              <a:t>vulcânicas</a:t>
            </a:r>
            <a:r>
              <a:rPr lang="en-US" sz="2800" dirty="0"/>
              <a:t>, e </a:t>
            </a:r>
            <a:r>
              <a:rPr lang="en-US" sz="2800" dirty="0" err="1"/>
              <a:t>convulsões</a:t>
            </a:r>
            <a:r>
              <a:rPr lang="en-US" sz="2800" dirty="0"/>
              <a:t>  e o </a:t>
            </a:r>
          </a:p>
          <a:p>
            <a:r>
              <a:rPr lang="en-US" sz="2800" dirty="0"/>
              <a:t>  </a:t>
            </a:r>
            <a:r>
              <a:rPr lang="en-US" sz="2800" dirty="0" err="1"/>
              <a:t>afundamento</a:t>
            </a:r>
            <a:r>
              <a:rPr lang="en-US" sz="2800" dirty="0"/>
              <a:t>.</a:t>
            </a:r>
          </a:p>
          <a:p>
            <a:pPr>
              <a:buFont typeface="Arial" pitchFamily="34" charset="0"/>
              <a:buChar char="•"/>
            </a:pPr>
            <a:endParaRPr lang="en-US" sz="1050" dirty="0"/>
          </a:p>
          <a:p>
            <a:pPr>
              <a:buFont typeface="Arial" pitchFamily="34" charset="0"/>
              <a:buChar char="•"/>
            </a:pPr>
            <a:r>
              <a:rPr lang="en-US" sz="2800" dirty="0"/>
              <a:t> </a:t>
            </a:r>
            <a:r>
              <a:rPr lang="en-US" sz="2800" dirty="0" err="1"/>
              <a:t>Foram</a:t>
            </a:r>
            <a:r>
              <a:rPr lang="en-US" sz="2800" dirty="0"/>
              <a:t> </a:t>
            </a:r>
            <a:r>
              <a:rPr lang="en-US" sz="2800" dirty="0" err="1"/>
              <a:t>afundados</a:t>
            </a:r>
            <a:r>
              <a:rPr lang="en-US" sz="2800" dirty="0"/>
              <a:t> 64 </a:t>
            </a:r>
            <a:r>
              <a:rPr lang="en-US" sz="2800" dirty="0" err="1"/>
              <a:t>milhões</a:t>
            </a:r>
            <a:r>
              <a:rPr lang="en-US" sz="2800" dirty="0"/>
              <a:t> de </a:t>
            </a:r>
            <a:r>
              <a:rPr lang="en-US" sz="2800" dirty="0" err="1"/>
              <a:t>habitantes</a:t>
            </a:r>
            <a:r>
              <a:rPr lang="en-US" sz="2800" dirty="0"/>
              <a:t>.</a:t>
            </a:r>
          </a:p>
          <a:p>
            <a:pPr>
              <a:buFont typeface="Arial" pitchFamily="34" charset="0"/>
              <a:buChar char="•"/>
            </a:pPr>
            <a:endParaRPr lang="en-US" sz="1050" dirty="0"/>
          </a:p>
          <a:p>
            <a:pPr>
              <a:buFont typeface="Arial" pitchFamily="34" charset="0"/>
              <a:buChar char="•"/>
            </a:pPr>
            <a:r>
              <a:rPr lang="en-US" sz="2800" dirty="0"/>
              <a:t> O </a:t>
            </a:r>
            <a:r>
              <a:rPr lang="en-US" sz="2800" dirty="0" err="1"/>
              <a:t>afundamento</a:t>
            </a:r>
            <a:r>
              <a:rPr lang="en-US" sz="2800" dirty="0"/>
              <a:t> de </a:t>
            </a:r>
            <a:r>
              <a:rPr lang="en-US" sz="2800" dirty="0" err="1"/>
              <a:t>Atlântida</a:t>
            </a:r>
            <a:r>
              <a:rPr lang="en-US" sz="2800" dirty="0"/>
              <a:t> </a:t>
            </a:r>
            <a:r>
              <a:rPr lang="en-US" sz="2800" dirty="0" err="1"/>
              <a:t>alterou</a:t>
            </a:r>
            <a:r>
              <a:rPr lang="en-US" sz="2800" dirty="0"/>
              <a:t> </a:t>
            </a:r>
            <a:r>
              <a:rPr lang="en-US" sz="2800" dirty="0" err="1"/>
              <a:t>mais</a:t>
            </a:r>
            <a:r>
              <a:rPr lang="en-US" sz="2800" dirty="0"/>
              <a:t> </a:t>
            </a:r>
            <a:r>
              <a:rPr lang="en-US" sz="2800" dirty="0" err="1"/>
              <a:t>uma</a:t>
            </a:r>
            <a:r>
              <a:rPr lang="en-US" sz="2800" dirty="0"/>
              <a:t> </a:t>
            </a:r>
            <a:r>
              <a:rPr lang="en-US" sz="2800" dirty="0" err="1"/>
              <a:t>vez</a:t>
            </a:r>
            <a:r>
              <a:rPr lang="en-US" sz="2800" dirty="0"/>
              <a:t> </a:t>
            </a:r>
          </a:p>
          <a:p>
            <a:r>
              <a:rPr lang="en-US" sz="2800" dirty="0"/>
              <a:t>   a </a:t>
            </a:r>
            <a:r>
              <a:rPr lang="en-US" sz="2800" dirty="0" err="1"/>
              <a:t>geografia</a:t>
            </a:r>
            <a:r>
              <a:rPr lang="en-US" sz="2800" dirty="0"/>
              <a:t> da Terra </a:t>
            </a:r>
            <a:r>
              <a:rPr lang="en-US" sz="2800" dirty="0" err="1"/>
              <a:t>aparecendo</a:t>
            </a:r>
            <a:r>
              <a:rPr lang="en-US" sz="2800" dirty="0"/>
              <a:t> </a:t>
            </a:r>
            <a:r>
              <a:rPr lang="en-US" sz="2800" dirty="0" err="1"/>
              <a:t>nomes</a:t>
            </a:r>
            <a:r>
              <a:rPr lang="en-US" sz="2800" dirty="0"/>
              <a:t> </a:t>
            </a:r>
            <a:r>
              <a:rPr lang="en-US" sz="2800" dirty="0" err="1"/>
              <a:t>diferentes</a:t>
            </a:r>
            <a:endParaRPr lang="en-US" sz="2800" dirty="0"/>
          </a:p>
          <a:p>
            <a:pPr>
              <a:buFont typeface="Arial" pitchFamily="34" charset="0"/>
              <a:buChar char="•"/>
            </a:pPr>
            <a:endParaRPr lang="en-US" sz="1050" dirty="0"/>
          </a:p>
          <a:p>
            <a:pPr>
              <a:buFont typeface="Arial" pitchFamily="34" charset="0"/>
              <a:buChar char="•"/>
            </a:pPr>
            <a:r>
              <a:rPr lang="en-US" sz="2800" dirty="0"/>
              <a:t> Parte dos </a:t>
            </a:r>
            <a:r>
              <a:rPr lang="en-US" sz="2800" dirty="0" err="1"/>
              <a:t>sobreviventes</a:t>
            </a:r>
            <a:r>
              <a:rPr lang="en-US" sz="2800" dirty="0"/>
              <a:t> </a:t>
            </a:r>
            <a:r>
              <a:rPr lang="en-US" sz="2800" dirty="0" err="1"/>
              <a:t>imigrou</a:t>
            </a:r>
            <a:r>
              <a:rPr lang="en-US" sz="2800" dirty="0"/>
              <a:t> </a:t>
            </a:r>
            <a:r>
              <a:rPr lang="en-US" sz="2800" dirty="0" err="1"/>
              <a:t>para</a:t>
            </a:r>
            <a:r>
              <a:rPr lang="en-US" sz="2800" dirty="0"/>
              <a:t> </a:t>
            </a:r>
            <a:r>
              <a:rPr lang="en-US" sz="2800" dirty="0" err="1"/>
              <a:t>América</a:t>
            </a:r>
            <a:r>
              <a:rPr lang="en-US" sz="2800" dirty="0"/>
              <a:t> –   </a:t>
            </a:r>
          </a:p>
          <a:p>
            <a:r>
              <a:rPr lang="en-US" sz="2800" dirty="0"/>
              <a:t>  </a:t>
            </a:r>
            <a:r>
              <a:rPr lang="en-US" sz="2800" dirty="0" err="1"/>
              <a:t>povos</a:t>
            </a:r>
            <a:r>
              <a:rPr lang="en-US" sz="2800" dirty="0"/>
              <a:t> </a:t>
            </a:r>
            <a:r>
              <a:rPr lang="en-US" sz="2800" dirty="0" err="1"/>
              <a:t>astecas</a:t>
            </a:r>
            <a:r>
              <a:rPr lang="en-US" sz="2800" dirty="0"/>
              <a:t>, </a:t>
            </a:r>
            <a:r>
              <a:rPr lang="en-US" sz="2800" dirty="0" err="1"/>
              <a:t>maias</a:t>
            </a:r>
            <a:r>
              <a:rPr lang="en-US" sz="2800" dirty="0"/>
              <a:t>, </a:t>
            </a:r>
            <a:r>
              <a:rPr lang="en-US" sz="2800" dirty="0" err="1"/>
              <a:t>incas</a:t>
            </a:r>
            <a:r>
              <a:rPr lang="en-US" sz="2800" dirty="0"/>
              <a:t> e </a:t>
            </a:r>
            <a:r>
              <a:rPr lang="en-US" sz="2800" dirty="0" err="1"/>
              <a:t>os</a:t>
            </a:r>
            <a:r>
              <a:rPr lang="en-US" sz="2800" dirty="0"/>
              <a:t> </a:t>
            </a:r>
            <a:r>
              <a:rPr lang="en-US" sz="2800" dirty="0" err="1"/>
              <a:t>povos</a:t>
            </a:r>
            <a:r>
              <a:rPr lang="en-US" sz="2800" dirty="0"/>
              <a:t> de </a:t>
            </a:r>
            <a:r>
              <a:rPr lang="en-US" sz="2800" dirty="0" err="1"/>
              <a:t>pele</a:t>
            </a:r>
            <a:r>
              <a:rPr lang="en-US" sz="2800" dirty="0"/>
              <a:t> </a:t>
            </a:r>
          </a:p>
          <a:p>
            <a:r>
              <a:rPr lang="en-US" sz="2800" dirty="0"/>
              <a:t>  </a:t>
            </a:r>
            <a:r>
              <a:rPr lang="en-US" sz="2800" dirty="0" err="1"/>
              <a:t>vermelha</a:t>
            </a:r>
            <a:r>
              <a:rPr lang="en-US" sz="2800" dirty="0"/>
              <a:t>.</a:t>
            </a:r>
          </a:p>
          <a:p>
            <a:pPr>
              <a:buFont typeface="Arial" pitchFamily="34" charset="0"/>
              <a:buChar char="•"/>
            </a:pPr>
            <a:endParaRPr lang="en-US" sz="1050" dirty="0"/>
          </a:p>
          <a:p>
            <a:pPr>
              <a:buFont typeface="Arial" pitchFamily="34" charset="0"/>
              <a:buChar char="•"/>
            </a:pPr>
            <a:r>
              <a:rPr lang="en-US" sz="2800" dirty="0"/>
              <a:t> </a:t>
            </a:r>
            <a:r>
              <a:rPr lang="en-US" sz="2800" dirty="0" err="1"/>
              <a:t>Outra</a:t>
            </a:r>
            <a:r>
              <a:rPr lang="en-US" sz="2800" dirty="0"/>
              <a:t> parte </a:t>
            </a:r>
            <a:r>
              <a:rPr lang="en-US" sz="2800" dirty="0" err="1"/>
              <a:t>foi</a:t>
            </a:r>
            <a:r>
              <a:rPr lang="en-US" sz="2800" dirty="0"/>
              <a:t> </a:t>
            </a:r>
            <a:r>
              <a:rPr lang="en-US" sz="2800" dirty="0" err="1"/>
              <a:t>para</a:t>
            </a:r>
            <a:r>
              <a:rPr lang="en-US" sz="2800" dirty="0"/>
              <a:t> a </a:t>
            </a:r>
            <a:r>
              <a:rPr lang="en-US" sz="2800" dirty="0" err="1"/>
              <a:t>África</a:t>
            </a:r>
            <a:r>
              <a:rPr lang="en-US" sz="2800" dirty="0"/>
              <a:t> </a:t>
            </a:r>
            <a:r>
              <a:rPr lang="en-US" sz="2800" dirty="0" err="1"/>
              <a:t>levando</a:t>
            </a:r>
            <a:r>
              <a:rPr lang="en-US" sz="2800" dirty="0"/>
              <a:t> </a:t>
            </a:r>
          </a:p>
          <a:p>
            <a:r>
              <a:rPr lang="en-US" sz="2800" dirty="0"/>
              <a:t>  </a:t>
            </a:r>
            <a:r>
              <a:rPr lang="en-US" sz="2800" dirty="0" err="1"/>
              <a:t>conhecimentos</a:t>
            </a:r>
            <a:r>
              <a:rPr lang="en-US" sz="2800" dirty="0"/>
              <a:t> </a:t>
            </a:r>
            <a:r>
              <a:rPr lang="en-US" sz="2800" dirty="0" err="1"/>
              <a:t>principalmente</a:t>
            </a:r>
            <a:r>
              <a:rPr lang="en-US" sz="2800" dirty="0"/>
              <a:t> </a:t>
            </a:r>
            <a:r>
              <a:rPr lang="en-US" sz="2800" dirty="0" err="1"/>
              <a:t>para</a:t>
            </a:r>
            <a:r>
              <a:rPr lang="en-US" sz="2800" dirty="0"/>
              <a:t> </a:t>
            </a:r>
            <a:r>
              <a:rPr lang="en-US" sz="2800" dirty="0" err="1"/>
              <a:t>os</a:t>
            </a:r>
            <a:r>
              <a:rPr lang="en-US" sz="2800" dirty="0"/>
              <a:t> </a:t>
            </a:r>
            <a:r>
              <a:rPr lang="en-US" sz="2800" dirty="0" err="1"/>
              <a:t>egípcios</a:t>
            </a:r>
            <a:r>
              <a:rPr lang="en-US" sz="2800" dirty="0"/>
              <a:t>.</a:t>
            </a:r>
          </a:p>
        </p:txBody>
      </p:sp>
      <p:sp>
        <p:nvSpPr>
          <p:cNvPr id="5" name="Retângulo 4"/>
          <p:cNvSpPr/>
          <p:nvPr/>
        </p:nvSpPr>
        <p:spPr>
          <a:xfrm>
            <a:off x="2010085" y="116632"/>
            <a:ext cx="4758034" cy="923330"/>
          </a:xfrm>
          <a:prstGeom prst="rect">
            <a:avLst/>
          </a:prstGeom>
          <a:solidFill>
            <a:schemeClr val="accent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 T L Â N T I D A</a:t>
            </a:r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19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668929" y="980728"/>
            <a:ext cx="55292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/>
              <a:t>   RECONSTITUIÇÃO DA EVOLUÇAO DA HUMANIDADE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  IMIGRAÇÃO DE ESPÍRITOS VINDOS DE OUTROS ORBES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  AFUNDAMENTO DE CONTINENTES LENDÁRIOS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  TRANSFERÊNCIA DE CONHECIMENTOS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315366" y="3131676"/>
            <a:ext cx="4984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  </a:t>
            </a:r>
            <a:r>
              <a:rPr lang="en-US" dirty="0"/>
              <a:t> </a:t>
            </a:r>
            <a:r>
              <a:rPr lang="en-US" sz="2400" dirty="0" err="1"/>
              <a:t>Baseada</a:t>
            </a:r>
            <a:r>
              <a:rPr lang="en-US" sz="2400" dirty="0"/>
              <a:t> em </a:t>
            </a:r>
            <a:r>
              <a:rPr lang="en-US" sz="2400" dirty="0" err="1"/>
              <a:t>inspirações</a:t>
            </a:r>
            <a:r>
              <a:rPr lang="en-US" sz="2400" dirty="0"/>
              <a:t> </a:t>
            </a:r>
            <a:r>
              <a:rPr lang="en-US" sz="2400" dirty="0" err="1"/>
              <a:t>espirituais</a:t>
            </a:r>
            <a:endParaRPr lang="en-US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331640" y="3491716"/>
            <a:ext cx="6117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   </a:t>
            </a:r>
            <a:r>
              <a:rPr lang="en-US" sz="2400" dirty="0" err="1"/>
              <a:t>Consulta</a:t>
            </a:r>
            <a:r>
              <a:rPr lang="en-US" sz="2400" dirty="0"/>
              <a:t> a </a:t>
            </a:r>
            <a:r>
              <a:rPr lang="en-US" sz="2400" dirty="0" err="1"/>
              <a:t>Gênese</a:t>
            </a:r>
            <a:r>
              <a:rPr lang="en-US" sz="2400" dirty="0"/>
              <a:t> de </a:t>
            </a:r>
            <a:r>
              <a:rPr lang="en-US" sz="2400" dirty="0" err="1"/>
              <a:t>Moysés</a:t>
            </a:r>
            <a:r>
              <a:rPr lang="en-US" sz="2400" dirty="0"/>
              <a:t> / Alan </a:t>
            </a:r>
            <a:r>
              <a:rPr lang="en-US" sz="2400" dirty="0" err="1"/>
              <a:t>Kardec</a:t>
            </a:r>
            <a:endParaRPr lang="pt-BR" sz="24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331640" y="3851756"/>
            <a:ext cx="7509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   O </a:t>
            </a:r>
            <a:r>
              <a:rPr lang="en-US" sz="2400" dirty="0" err="1"/>
              <a:t>livro</a:t>
            </a:r>
            <a:r>
              <a:rPr lang="en-US" sz="2400" dirty="0"/>
              <a:t> “A </a:t>
            </a:r>
            <a:r>
              <a:rPr lang="en-US" sz="2400" dirty="0" err="1"/>
              <a:t>Caminho</a:t>
            </a:r>
            <a:r>
              <a:rPr lang="en-US" sz="2400" dirty="0"/>
              <a:t> da Luz” de Chico Xavier (Emmanuel)</a:t>
            </a:r>
            <a:endParaRPr lang="pt-BR" sz="24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11560" y="5147900"/>
            <a:ext cx="793601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err="1"/>
              <a:t>Não</a:t>
            </a:r>
            <a:r>
              <a:rPr lang="en-US" b="1" dirty="0"/>
              <a:t> tem </a:t>
            </a:r>
            <a:r>
              <a:rPr lang="en-US" b="1" dirty="0" err="1"/>
              <a:t>nehum</a:t>
            </a:r>
            <a:r>
              <a:rPr lang="en-US" b="1" dirty="0"/>
              <a:t> </a:t>
            </a:r>
            <a:r>
              <a:rPr lang="en-US" b="1" dirty="0" err="1"/>
              <a:t>embasmento</a:t>
            </a:r>
            <a:r>
              <a:rPr lang="en-US" b="1" dirty="0"/>
              <a:t> </a:t>
            </a:r>
            <a:r>
              <a:rPr lang="en-US" b="1" dirty="0" err="1"/>
              <a:t>científico</a:t>
            </a:r>
            <a:r>
              <a:rPr lang="en-US" b="1" dirty="0"/>
              <a:t>, </a:t>
            </a:r>
            <a:r>
              <a:rPr lang="en-US" b="1" dirty="0" err="1"/>
              <a:t>nem</a:t>
            </a:r>
            <a:r>
              <a:rPr lang="en-US" b="1" dirty="0"/>
              <a:t> documental e </a:t>
            </a:r>
            <a:r>
              <a:rPr lang="en-US" b="1" dirty="0" err="1"/>
              <a:t>nem</a:t>
            </a:r>
            <a:r>
              <a:rPr lang="en-US" b="1" dirty="0"/>
              <a:t> de </a:t>
            </a:r>
            <a:r>
              <a:rPr lang="en-US" b="1" dirty="0" err="1"/>
              <a:t>testemunhos</a:t>
            </a:r>
            <a:endParaRPr lang="pt-BR" b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611560" y="188640"/>
            <a:ext cx="3106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err="1"/>
              <a:t>Principais</a:t>
            </a:r>
            <a:r>
              <a:rPr lang="en-US" sz="2800" b="1" u="sng" dirty="0"/>
              <a:t> </a:t>
            </a:r>
            <a:r>
              <a:rPr lang="en-US" sz="2800" b="1" u="sng" dirty="0" err="1"/>
              <a:t>assuntos</a:t>
            </a:r>
            <a:r>
              <a:rPr lang="en-US" sz="2800" b="1" u="sng" dirty="0"/>
              <a:t>:</a:t>
            </a:r>
            <a:endParaRPr lang="pt-BR" sz="2800" b="1" u="sng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259632" y="2564904"/>
            <a:ext cx="1270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err="1"/>
              <a:t>Fontes</a:t>
            </a:r>
            <a:r>
              <a:rPr lang="en-US" sz="2800" b="1" u="sng" dirty="0"/>
              <a:t>:</a:t>
            </a:r>
            <a:endParaRPr lang="pt-BR" sz="2400" b="1" u="sng" dirty="0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11560" y="1487100"/>
            <a:ext cx="813690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dirty="0"/>
              <a:t>  </a:t>
            </a:r>
            <a:r>
              <a:rPr lang="en-US" sz="2800" dirty="0" err="1"/>
              <a:t>Assim</a:t>
            </a:r>
            <a:r>
              <a:rPr lang="en-US" sz="2800" dirty="0"/>
              <a:t> </a:t>
            </a:r>
            <a:r>
              <a:rPr lang="en-US" sz="2800" dirty="0" err="1"/>
              <a:t>extinguiu</a:t>
            </a:r>
            <a:r>
              <a:rPr lang="en-US" sz="2800" dirty="0"/>
              <a:t>-se a </a:t>
            </a:r>
            <a:r>
              <a:rPr lang="en-US" sz="2800" dirty="0" err="1"/>
              <a:t>Quarta</a:t>
            </a:r>
            <a:r>
              <a:rPr lang="en-US" sz="2800" dirty="0"/>
              <a:t> </a:t>
            </a:r>
            <a:r>
              <a:rPr lang="en-US" sz="2800" dirty="0" err="1"/>
              <a:t>raça</a:t>
            </a:r>
            <a:r>
              <a:rPr lang="en-US" sz="2800" dirty="0"/>
              <a:t> </a:t>
            </a:r>
            <a:r>
              <a:rPr lang="en-US" sz="2800" dirty="0" err="1"/>
              <a:t>dando</a:t>
            </a:r>
            <a:r>
              <a:rPr lang="en-US" sz="2800" dirty="0"/>
              <a:t> </a:t>
            </a:r>
            <a:r>
              <a:rPr lang="en-US" sz="2800" dirty="0" err="1"/>
              <a:t>lugar</a:t>
            </a:r>
            <a:r>
              <a:rPr lang="en-US" sz="2800" dirty="0"/>
              <a:t> a Quinta </a:t>
            </a:r>
            <a:r>
              <a:rPr lang="en-US" sz="2800" dirty="0" err="1"/>
              <a:t>raça</a:t>
            </a:r>
            <a:r>
              <a:rPr lang="en-US" sz="2800" dirty="0"/>
              <a:t> </a:t>
            </a:r>
            <a:r>
              <a:rPr lang="en-US" sz="2800" dirty="0" err="1"/>
              <a:t>que</a:t>
            </a:r>
            <a:r>
              <a:rPr lang="en-US" sz="2800" dirty="0"/>
              <a:t> é a </a:t>
            </a:r>
            <a:r>
              <a:rPr lang="en-US" sz="2800" dirty="0" err="1"/>
              <a:t>mais</a:t>
            </a:r>
            <a:r>
              <a:rPr lang="en-US" sz="2800" dirty="0"/>
              <a:t> </a:t>
            </a:r>
            <a:r>
              <a:rPr lang="en-US" sz="2800" dirty="0" err="1"/>
              <a:t>importante</a:t>
            </a:r>
            <a:r>
              <a:rPr lang="en-US" sz="2800" dirty="0"/>
              <a:t> </a:t>
            </a:r>
            <a:r>
              <a:rPr lang="en-US" sz="2800" dirty="0" err="1"/>
              <a:t>para</a:t>
            </a:r>
            <a:r>
              <a:rPr lang="en-US" sz="2800" dirty="0"/>
              <a:t> a </a:t>
            </a:r>
            <a:r>
              <a:rPr lang="en-US" sz="2800" dirty="0" err="1"/>
              <a:t>evolução</a:t>
            </a:r>
            <a:r>
              <a:rPr lang="en-US" sz="2800" dirty="0"/>
              <a:t>.</a:t>
            </a:r>
          </a:p>
          <a:p>
            <a:pPr>
              <a:buFont typeface="Wingdings" pitchFamily="2" charset="2"/>
              <a:buChar char="q"/>
            </a:pPr>
            <a:endParaRPr lang="en-US" sz="1000" dirty="0"/>
          </a:p>
          <a:p>
            <a:pPr>
              <a:buFont typeface="Wingdings" pitchFamily="2" charset="2"/>
              <a:buChar char="q"/>
            </a:pPr>
            <a:r>
              <a:rPr lang="en-US" sz="2800" dirty="0"/>
              <a:t>  Os </a:t>
            </a:r>
            <a:r>
              <a:rPr lang="en-US" sz="2800" dirty="0" err="1"/>
              <a:t>Hiperbóreos</a:t>
            </a:r>
            <a:r>
              <a:rPr lang="en-US" sz="2800" dirty="0"/>
              <a:t> de </a:t>
            </a:r>
            <a:r>
              <a:rPr lang="en-US" sz="2800" dirty="0" err="1"/>
              <a:t>pele</a:t>
            </a:r>
            <a:r>
              <a:rPr lang="en-US" sz="2800" dirty="0"/>
              <a:t> </a:t>
            </a:r>
            <a:r>
              <a:rPr lang="en-US" sz="2800" dirty="0" err="1"/>
              <a:t>branca</a:t>
            </a:r>
            <a:r>
              <a:rPr lang="en-US" sz="2800" dirty="0"/>
              <a:t>, </a:t>
            </a:r>
            <a:r>
              <a:rPr lang="en-US" sz="2800" dirty="0" err="1"/>
              <a:t>cabelos</a:t>
            </a:r>
            <a:r>
              <a:rPr lang="en-US" sz="2800" dirty="0"/>
              <a:t> </a:t>
            </a:r>
            <a:r>
              <a:rPr lang="en-US" sz="2800" dirty="0" err="1"/>
              <a:t>ruivos</a:t>
            </a:r>
            <a:r>
              <a:rPr lang="en-US" sz="2800" dirty="0"/>
              <a:t> e </a:t>
            </a:r>
            <a:r>
              <a:rPr lang="en-US" sz="2800" dirty="0" err="1"/>
              <a:t>olhos</a:t>
            </a:r>
            <a:r>
              <a:rPr lang="en-US" sz="2800" dirty="0"/>
              <a:t> </a:t>
            </a:r>
            <a:r>
              <a:rPr lang="en-US" sz="2800" dirty="0" err="1"/>
              <a:t>azuis</a:t>
            </a:r>
            <a:r>
              <a:rPr lang="en-US" sz="2800" dirty="0"/>
              <a:t>.</a:t>
            </a:r>
          </a:p>
          <a:p>
            <a:pPr>
              <a:buFont typeface="Wingdings" pitchFamily="2" charset="2"/>
              <a:buChar char="q"/>
            </a:pPr>
            <a:endParaRPr lang="en-US" sz="1000" dirty="0"/>
          </a:p>
          <a:p>
            <a:pPr>
              <a:buFont typeface="Wingdings" pitchFamily="2" charset="2"/>
              <a:buChar char="q"/>
            </a:pPr>
            <a:r>
              <a:rPr lang="en-US" sz="2800" dirty="0"/>
              <a:t>  O </a:t>
            </a:r>
            <a:r>
              <a:rPr lang="en-US" sz="2800" dirty="0" err="1"/>
              <a:t>resfriamento</a:t>
            </a:r>
            <a:r>
              <a:rPr lang="en-US" sz="2800" dirty="0"/>
              <a:t> </a:t>
            </a:r>
            <a:r>
              <a:rPr lang="en-US" sz="2800" dirty="0" err="1"/>
              <a:t>obrigou-os</a:t>
            </a:r>
            <a:r>
              <a:rPr lang="en-US" sz="2800" dirty="0"/>
              <a:t> a se </a:t>
            </a:r>
            <a:r>
              <a:rPr lang="en-US" sz="2800" dirty="0" err="1"/>
              <a:t>deslocarem</a:t>
            </a:r>
            <a:r>
              <a:rPr lang="en-US" sz="2800" dirty="0"/>
              <a:t> </a:t>
            </a:r>
            <a:r>
              <a:rPr lang="en-US" sz="2800" dirty="0" err="1"/>
              <a:t>para</a:t>
            </a:r>
            <a:r>
              <a:rPr lang="en-US" sz="2800" dirty="0"/>
              <a:t> o </a:t>
            </a:r>
            <a:r>
              <a:rPr lang="en-US" sz="2800" dirty="0" err="1"/>
              <a:t>sul</a:t>
            </a:r>
            <a:r>
              <a:rPr lang="en-US" sz="2800" dirty="0"/>
              <a:t> – no </a:t>
            </a:r>
            <a:r>
              <a:rPr lang="en-US" sz="2800" dirty="0" err="1"/>
              <a:t>centro</a:t>
            </a:r>
            <a:r>
              <a:rPr lang="en-US" sz="2800" dirty="0"/>
              <a:t> do </a:t>
            </a:r>
            <a:r>
              <a:rPr lang="en-US" sz="2800" dirty="0" err="1"/>
              <a:t>planalto</a:t>
            </a:r>
            <a:r>
              <a:rPr lang="en-US" sz="2800" dirty="0"/>
              <a:t> </a:t>
            </a:r>
            <a:r>
              <a:rPr lang="en-US" sz="2800" dirty="0" err="1"/>
              <a:t>europeu</a:t>
            </a:r>
            <a:r>
              <a:rPr lang="en-US" sz="2800" dirty="0"/>
              <a:t>.</a:t>
            </a:r>
          </a:p>
          <a:p>
            <a:pPr>
              <a:buFont typeface="Wingdings" pitchFamily="2" charset="2"/>
              <a:buChar char="q"/>
            </a:pPr>
            <a:endParaRPr lang="en-US" sz="1000" dirty="0"/>
          </a:p>
          <a:p>
            <a:pPr>
              <a:buFont typeface="Wingdings" pitchFamily="2" charset="2"/>
              <a:buChar char="q"/>
            </a:pPr>
            <a:r>
              <a:rPr lang="en-US" sz="2800" dirty="0"/>
              <a:t>  </a:t>
            </a:r>
            <a:r>
              <a:rPr lang="en-US" sz="2800" dirty="0" err="1"/>
              <a:t>Esta</a:t>
            </a:r>
            <a:r>
              <a:rPr lang="en-US" sz="2800" dirty="0"/>
              <a:t> </a:t>
            </a:r>
            <a:r>
              <a:rPr lang="en-US" sz="2800" dirty="0" err="1"/>
              <a:t>raça</a:t>
            </a:r>
            <a:r>
              <a:rPr lang="en-US" sz="2800" dirty="0"/>
              <a:t> </a:t>
            </a:r>
            <a:r>
              <a:rPr lang="en-US" sz="2800" dirty="0" err="1"/>
              <a:t>foi</a:t>
            </a:r>
            <a:r>
              <a:rPr lang="en-US" sz="2800" dirty="0"/>
              <a:t> </a:t>
            </a:r>
            <a:r>
              <a:rPr lang="en-US" sz="2800" dirty="0" err="1"/>
              <a:t>atacada</a:t>
            </a:r>
            <a:r>
              <a:rPr lang="en-US" sz="2800" dirty="0"/>
              <a:t> </a:t>
            </a:r>
            <a:r>
              <a:rPr lang="en-US" sz="2800" dirty="0" err="1"/>
              <a:t>pelos</a:t>
            </a:r>
            <a:r>
              <a:rPr lang="en-US" sz="2800" dirty="0"/>
              <a:t> </a:t>
            </a:r>
            <a:r>
              <a:rPr lang="en-US" sz="2800" dirty="0" err="1"/>
              <a:t>povos</a:t>
            </a:r>
            <a:r>
              <a:rPr lang="en-US" sz="2800" dirty="0"/>
              <a:t> </a:t>
            </a:r>
            <a:r>
              <a:rPr lang="en-US" sz="2800" dirty="0" err="1"/>
              <a:t>negros</a:t>
            </a:r>
            <a:r>
              <a:rPr lang="en-US" sz="2800" dirty="0"/>
              <a:t> </a:t>
            </a:r>
            <a:r>
              <a:rPr lang="en-US" sz="2800" dirty="0" err="1"/>
              <a:t>que</a:t>
            </a:r>
            <a:r>
              <a:rPr lang="en-US" sz="2800" dirty="0"/>
              <a:t> </a:t>
            </a:r>
            <a:r>
              <a:rPr lang="en-US" sz="2800" dirty="0" err="1"/>
              <a:t>vinham</a:t>
            </a:r>
            <a:r>
              <a:rPr lang="en-US" sz="2800" dirty="0"/>
              <a:t> da </a:t>
            </a:r>
            <a:r>
              <a:rPr lang="en-US" sz="2800" dirty="0" err="1"/>
              <a:t>África</a:t>
            </a:r>
            <a:r>
              <a:rPr lang="en-US" sz="2800" dirty="0"/>
              <a:t>, </a:t>
            </a:r>
            <a:r>
              <a:rPr lang="en-US" sz="2800" dirty="0" err="1"/>
              <a:t>mas</a:t>
            </a:r>
            <a:r>
              <a:rPr lang="en-US" sz="2800" dirty="0"/>
              <a:t> </a:t>
            </a:r>
            <a:r>
              <a:rPr lang="en-US" sz="2800" dirty="0" err="1"/>
              <a:t>foram</a:t>
            </a:r>
            <a:r>
              <a:rPr lang="en-US" sz="2800" dirty="0"/>
              <a:t> </a:t>
            </a:r>
            <a:r>
              <a:rPr lang="en-US" sz="2800" dirty="0" err="1"/>
              <a:t>vitoriosos</a:t>
            </a:r>
            <a:r>
              <a:rPr lang="en-US" sz="2800" dirty="0"/>
              <a:t> </a:t>
            </a:r>
            <a:r>
              <a:rPr lang="en-US" sz="2800" dirty="0" err="1"/>
              <a:t>porque</a:t>
            </a:r>
            <a:r>
              <a:rPr lang="en-US" sz="2800" dirty="0"/>
              <a:t> </a:t>
            </a:r>
            <a:r>
              <a:rPr lang="en-US" sz="2800" dirty="0" err="1"/>
              <a:t>eram</a:t>
            </a:r>
            <a:r>
              <a:rPr lang="en-US" sz="2800" dirty="0"/>
              <a:t> </a:t>
            </a:r>
            <a:r>
              <a:rPr lang="en-US" sz="2800" dirty="0" err="1"/>
              <a:t>os</a:t>
            </a:r>
            <a:r>
              <a:rPr lang="en-US" sz="2800" dirty="0"/>
              <a:t> </a:t>
            </a:r>
            <a:r>
              <a:rPr lang="en-US" sz="2800" dirty="0" err="1"/>
              <a:t>escolhidos</a:t>
            </a:r>
            <a:r>
              <a:rPr lang="en-US" sz="2800" dirty="0"/>
              <a:t>.</a:t>
            </a:r>
          </a:p>
        </p:txBody>
      </p:sp>
      <p:sp>
        <p:nvSpPr>
          <p:cNvPr id="4" name="Retângulo 3"/>
          <p:cNvSpPr/>
          <p:nvPr/>
        </p:nvSpPr>
        <p:spPr>
          <a:xfrm>
            <a:off x="2010085" y="116632"/>
            <a:ext cx="4758034" cy="923330"/>
          </a:xfrm>
          <a:prstGeom prst="rect">
            <a:avLst/>
          </a:prstGeom>
          <a:solidFill>
            <a:schemeClr val="accent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 T L Â N T I D A</a:t>
            </a:r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20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83568" y="1761778"/>
            <a:ext cx="770485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RAMA </a:t>
            </a:r>
            <a:r>
              <a:rPr lang="en-US" sz="2800" b="1" dirty="0" err="1"/>
              <a:t>obteve</a:t>
            </a:r>
            <a:r>
              <a:rPr lang="en-US" sz="2800" b="1" dirty="0"/>
              <a:t> </a:t>
            </a:r>
            <a:r>
              <a:rPr lang="en-US" sz="2800" b="1" dirty="0" err="1"/>
              <a:t>poderes</a:t>
            </a:r>
            <a:r>
              <a:rPr lang="en-US" sz="2800" b="1" dirty="0"/>
              <a:t> de </a:t>
            </a:r>
            <a:r>
              <a:rPr lang="en-US" sz="2800" b="1" dirty="0" err="1"/>
              <a:t>cura</a:t>
            </a:r>
            <a:r>
              <a:rPr lang="en-US" sz="2800" b="1" dirty="0"/>
              <a:t> de </a:t>
            </a:r>
            <a:r>
              <a:rPr lang="en-US" sz="2800" b="1" dirty="0" err="1"/>
              <a:t>uma</a:t>
            </a:r>
            <a:r>
              <a:rPr lang="en-US" sz="2800" b="1" dirty="0"/>
              <a:t> </a:t>
            </a:r>
            <a:r>
              <a:rPr lang="en-US" sz="2800" b="1" dirty="0" err="1"/>
              <a:t>epidemia</a:t>
            </a:r>
            <a:r>
              <a:rPr lang="en-US" sz="2800" b="1" dirty="0"/>
              <a:t> e </a:t>
            </a:r>
            <a:r>
              <a:rPr lang="en-US" sz="2800" b="1" dirty="0" err="1"/>
              <a:t>lhe</a:t>
            </a:r>
            <a:r>
              <a:rPr lang="en-US" sz="2800" b="1" dirty="0"/>
              <a:t> </a:t>
            </a:r>
            <a:r>
              <a:rPr lang="en-US" sz="2800" b="1" dirty="0" err="1"/>
              <a:t>deu</a:t>
            </a:r>
            <a:r>
              <a:rPr lang="en-US" sz="2800" b="1" dirty="0"/>
              <a:t> </a:t>
            </a:r>
            <a:r>
              <a:rPr lang="en-US" sz="2800" b="1" dirty="0" err="1"/>
              <a:t>poderes</a:t>
            </a:r>
            <a:r>
              <a:rPr lang="en-US" sz="2800" b="1" dirty="0"/>
              <a:t> e </a:t>
            </a:r>
            <a:r>
              <a:rPr lang="en-US" sz="2800" b="1" dirty="0" err="1"/>
              <a:t>prestígio</a:t>
            </a:r>
            <a:r>
              <a:rPr lang="en-US" sz="2800" b="1" dirty="0"/>
              <a:t>.</a:t>
            </a:r>
          </a:p>
          <a:p>
            <a:endParaRPr lang="en-US" sz="1200" b="1" dirty="0"/>
          </a:p>
          <a:p>
            <a:r>
              <a:rPr lang="en-US" sz="2800" b="1" dirty="0"/>
              <a:t>RAMA </a:t>
            </a:r>
            <a:r>
              <a:rPr lang="en-US" sz="2800" b="1" dirty="0" err="1"/>
              <a:t>conduziu</a:t>
            </a:r>
            <a:r>
              <a:rPr lang="en-US" sz="2800" b="1" dirty="0"/>
              <a:t> o </a:t>
            </a:r>
            <a:r>
              <a:rPr lang="en-US" sz="2800" b="1" dirty="0" err="1"/>
              <a:t>povo</a:t>
            </a:r>
            <a:r>
              <a:rPr lang="en-US" sz="2800" b="1" dirty="0"/>
              <a:t> </a:t>
            </a:r>
            <a:r>
              <a:rPr lang="en-US" sz="2800" b="1" dirty="0" err="1"/>
              <a:t>para</a:t>
            </a:r>
            <a:r>
              <a:rPr lang="en-US" sz="2800" b="1" dirty="0"/>
              <a:t> o </a:t>
            </a:r>
            <a:r>
              <a:rPr lang="en-US" sz="2800" b="1" dirty="0" err="1"/>
              <a:t>oriente</a:t>
            </a:r>
            <a:r>
              <a:rPr lang="en-US" sz="2800" b="1" dirty="0"/>
              <a:t> e </a:t>
            </a:r>
            <a:r>
              <a:rPr lang="en-US" sz="2800" b="1" dirty="0" err="1"/>
              <a:t>invadiu</a:t>
            </a:r>
            <a:r>
              <a:rPr lang="en-US" sz="2800" b="1" dirty="0"/>
              <a:t> a India </a:t>
            </a:r>
            <a:r>
              <a:rPr lang="en-US" sz="2800" b="1" dirty="0" err="1"/>
              <a:t>onde</a:t>
            </a:r>
            <a:r>
              <a:rPr lang="en-US" sz="2800" b="1" dirty="0"/>
              <a:t> </a:t>
            </a:r>
            <a:r>
              <a:rPr lang="en-US" sz="2800" b="1" dirty="0" err="1"/>
              <a:t>ainda</a:t>
            </a:r>
            <a:r>
              <a:rPr lang="en-US" sz="2800" b="1" dirty="0"/>
              <a:t> </a:t>
            </a:r>
            <a:r>
              <a:rPr lang="en-US" sz="2800" b="1" dirty="0" err="1"/>
              <a:t>habitavam</a:t>
            </a:r>
            <a:r>
              <a:rPr lang="en-US" sz="2800" b="1" dirty="0"/>
              <a:t> </a:t>
            </a:r>
            <a:r>
              <a:rPr lang="en-US" sz="2800" b="1" dirty="0" err="1"/>
              <a:t>Rutas</a:t>
            </a:r>
            <a:r>
              <a:rPr lang="en-US" sz="2800" b="1" dirty="0"/>
              <a:t> </a:t>
            </a:r>
            <a:r>
              <a:rPr lang="en-US" sz="2800" b="1" dirty="0" err="1"/>
              <a:t>primitivos</a:t>
            </a:r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r>
              <a:rPr lang="en-US" sz="2800" b="1" dirty="0" err="1">
                <a:solidFill>
                  <a:srgbClr val="0070C0"/>
                </a:solidFill>
              </a:rPr>
              <a:t>Estabecimento</a:t>
            </a:r>
            <a:r>
              <a:rPr lang="en-US" sz="2800" b="1" dirty="0">
                <a:solidFill>
                  <a:srgbClr val="0070C0"/>
                </a:solidFill>
              </a:rPr>
              <a:t> da </a:t>
            </a:r>
            <a:r>
              <a:rPr lang="en-US" sz="2800" b="1" dirty="0" err="1">
                <a:solidFill>
                  <a:srgbClr val="0070C0"/>
                </a:solidFill>
              </a:rPr>
              <a:t>civilização</a:t>
            </a:r>
            <a:r>
              <a:rPr lang="en-US" sz="2800" b="1" dirty="0">
                <a:solidFill>
                  <a:srgbClr val="0070C0"/>
                </a:solidFill>
              </a:rPr>
              <a:t> com </a:t>
            </a:r>
            <a:r>
              <a:rPr lang="en-US" sz="2800" b="1" dirty="0" err="1">
                <a:solidFill>
                  <a:srgbClr val="0070C0"/>
                </a:solidFill>
              </a:rPr>
              <a:t>nome</a:t>
            </a:r>
            <a:r>
              <a:rPr lang="en-US" sz="2800" b="1" dirty="0">
                <a:solidFill>
                  <a:srgbClr val="0070C0"/>
                </a:solidFill>
              </a:rPr>
              <a:t> de </a:t>
            </a:r>
            <a:r>
              <a:rPr lang="en-US" sz="2800" b="1" dirty="0" err="1">
                <a:solidFill>
                  <a:srgbClr val="0070C0"/>
                </a:solidFill>
              </a:rPr>
              <a:t>Árias</a:t>
            </a:r>
            <a:r>
              <a:rPr lang="en-US" sz="2800" b="1" dirty="0">
                <a:solidFill>
                  <a:srgbClr val="0070C0"/>
                </a:solidFill>
              </a:rPr>
              <a:t> da </a:t>
            </a:r>
            <a:r>
              <a:rPr lang="en-US" sz="2800" b="1" dirty="0" err="1">
                <a:solidFill>
                  <a:srgbClr val="0070C0"/>
                </a:solidFill>
              </a:rPr>
              <a:t>qual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somos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herdeiros</a:t>
            </a:r>
            <a:r>
              <a:rPr lang="en-US" sz="2800" b="1" dirty="0">
                <a:solidFill>
                  <a:srgbClr val="0070C0"/>
                </a:solidFill>
              </a:rPr>
              <a:t> e </a:t>
            </a:r>
            <a:r>
              <a:rPr lang="en-US" sz="2800" b="1" dirty="0" err="1">
                <a:solidFill>
                  <a:srgbClr val="0070C0"/>
                </a:solidFill>
              </a:rPr>
              <a:t>descendentes</a:t>
            </a:r>
            <a:r>
              <a:rPr lang="en-US" sz="2800" b="1" dirty="0">
                <a:solidFill>
                  <a:srgbClr val="0070C0"/>
                </a:solidFill>
              </a:rPr>
              <a:t>.</a:t>
            </a:r>
            <a:endParaRPr lang="pt-BR" sz="2800" b="1" dirty="0">
              <a:solidFill>
                <a:srgbClr val="0070C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3203848" y="260648"/>
            <a:ext cx="2491388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 A M A</a:t>
            </a:r>
            <a:endParaRPr lang="pt-B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21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0737" y="44624"/>
            <a:ext cx="904254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57150">
            <a:solidFill>
              <a:srgbClr val="FF66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RESUMO                    </a:t>
            </a:r>
          </a:p>
        </p:txBody>
      </p:sp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22</a:t>
            </a:fld>
            <a:endParaRPr lang="pt-BR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0737" y="44624"/>
            <a:ext cx="904254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57150">
            <a:solidFill>
              <a:srgbClr val="FF66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RESUMO                   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720080" y="1303600"/>
            <a:ext cx="7668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Raça formada por espíritos que viveram no </a:t>
            </a:r>
            <a:r>
              <a:rPr lang="pt-BR" sz="2400" b="1" u="sng" dirty="0">
                <a:solidFill>
                  <a:srgbClr val="0070C0"/>
                </a:solidFill>
              </a:rPr>
              <a:t>campo astral</a:t>
            </a:r>
            <a:r>
              <a:rPr lang="pt-BR" sz="2400" b="1" dirty="0"/>
              <a:t> e sem corpos físicos, portanto não encarnaram na Terra.</a:t>
            </a:r>
          </a:p>
        </p:txBody>
      </p:sp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23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0737" y="44624"/>
            <a:ext cx="904254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57150">
            <a:solidFill>
              <a:srgbClr val="FF66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RESUMO                   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720080" y="1303600"/>
            <a:ext cx="7668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Raça formada por espíritos que viveram no </a:t>
            </a:r>
            <a:r>
              <a:rPr lang="pt-BR" sz="2400" b="1" u="sng" dirty="0">
                <a:solidFill>
                  <a:srgbClr val="0070C0"/>
                </a:solidFill>
              </a:rPr>
              <a:t>campo astral</a:t>
            </a:r>
            <a:r>
              <a:rPr lang="pt-BR" sz="2400" b="1" dirty="0"/>
              <a:t> e sem corpos físicos, portanto não encarnaram na Terra.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55577" y="2165955"/>
            <a:ext cx="7776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Raça formada por espíritos encarnados com vida própria porém </a:t>
            </a:r>
            <a:r>
              <a:rPr lang="pt-BR" sz="2400" b="1" u="sng" dirty="0">
                <a:solidFill>
                  <a:srgbClr val="0070C0"/>
                </a:solidFill>
              </a:rPr>
              <a:t>pouco consistentes</a:t>
            </a:r>
            <a:r>
              <a:rPr lang="pt-BR" sz="2400" b="1" dirty="0"/>
              <a:t>.</a:t>
            </a:r>
          </a:p>
        </p:txBody>
      </p:sp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24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0737" y="44624"/>
            <a:ext cx="904254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57150">
            <a:solidFill>
              <a:srgbClr val="FF66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RESUMO                   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720080" y="1303600"/>
            <a:ext cx="7668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Raça formada por espíritos que viveram no </a:t>
            </a:r>
            <a:r>
              <a:rPr lang="pt-BR" sz="2400" b="1" u="sng" dirty="0">
                <a:solidFill>
                  <a:srgbClr val="0070C0"/>
                </a:solidFill>
              </a:rPr>
              <a:t>campo astral</a:t>
            </a:r>
            <a:r>
              <a:rPr lang="pt-BR" sz="2400" b="1" dirty="0"/>
              <a:t> e sem corpos físicos, portanto não encarnaram na Terra.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55577" y="2165955"/>
            <a:ext cx="7776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Raça formada por espíritos encarnados com vida própria porém </a:t>
            </a:r>
            <a:r>
              <a:rPr lang="pt-BR" sz="2400" b="1" u="sng" dirty="0">
                <a:solidFill>
                  <a:srgbClr val="0070C0"/>
                </a:solidFill>
              </a:rPr>
              <a:t>pouco consistentes</a:t>
            </a:r>
            <a:r>
              <a:rPr lang="pt-BR" sz="2400" b="1" dirty="0"/>
              <a:t>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683568" y="311309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u="sng" dirty="0">
                <a:solidFill>
                  <a:srgbClr val="0070C0"/>
                </a:solidFill>
              </a:rPr>
              <a:t>Raça </a:t>
            </a:r>
            <a:r>
              <a:rPr lang="pt-BR" sz="2400" b="1" u="sng" dirty="0" err="1">
                <a:solidFill>
                  <a:srgbClr val="0070C0"/>
                </a:solidFill>
              </a:rPr>
              <a:t>Lemuriana</a:t>
            </a:r>
            <a:r>
              <a:rPr lang="pt-BR" sz="2400" b="1" dirty="0"/>
              <a:t> – estabilização do corpo, forma e vida. Chegada dos </a:t>
            </a:r>
            <a:r>
              <a:rPr lang="pt-BR" sz="2400" b="1" dirty="0" err="1"/>
              <a:t>capelinos</a:t>
            </a:r>
            <a:r>
              <a:rPr lang="pt-BR" sz="2400" b="1" dirty="0"/>
              <a:t>.</a:t>
            </a:r>
          </a:p>
        </p:txBody>
      </p:sp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25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0737" y="44624"/>
            <a:ext cx="904254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57150">
            <a:solidFill>
              <a:srgbClr val="FF66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RESUMO                   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720080" y="1303600"/>
            <a:ext cx="7668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Raça formada por espíritos que viveram no </a:t>
            </a:r>
            <a:r>
              <a:rPr lang="pt-BR" sz="2400" b="1" u="sng" dirty="0">
                <a:solidFill>
                  <a:srgbClr val="0070C0"/>
                </a:solidFill>
              </a:rPr>
              <a:t>campo astral</a:t>
            </a:r>
            <a:r>
              <a:rPr lang="pt-BR" sz="2400" b="1" dirty="0"/>
              <a:t> e sem corpos físicos, portanto não encarnaram na Terra.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55577" y="2165955"/>
            <a:ext cx="7776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Raça formada por espíritos encarnados com vida própria porém </a:t>
            </a:r>
            <a:r>
              <a:rPr lang="pt-BR" sz="2400" b="1" u="sng" dirty="0">
                <a:solidFill>
                  <a:srgbClr val="0070C0"/>
                </a:solidFill>
              </a:rPr>
              <a:t>pouco consistentes</a:t>
            </a:r>
            <a:r>
              <a:rPr lang="pt-BR" sz="2400" b="1" dirty="0"/>
              <a:t>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683568" y="311309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u="sng" dirty="0">
                <a:solidFill>
                  <a:srgbClr val="0070C0"/>
                </a:solidFill>
              </a:rPr>
              <a:t>Raça </a:t>
            </a:r>
            <a:r>
              <a:rPr lang="pt-BR" sz="2400" b="1" u="sng" dirty="0" err="1">
                <a:solidFill>
                  <a:srgbClr val="0070C0"/>
                </a:solidFill>
              </a:rPr>
              <a:t>Lemuriana</a:t>
            </a:r>
            <a:r>
              <a:rPr lang="pt-BR" sz="2400" b="1" dirty="0"/>
              <a:t> – estabilização do corpo, forma e vida. Chegada dos </a:t>
            </a:r>
            <a:r>
              <a:rPr lang="pt-BR" sz="2400" b="1" dirty="0" err="1"/>
              <a:t>capelinos</a:t>
            </a:r>
            <a:r>
              <a:rPr lang="pt-BR" sz="2400" b="1" dirty="0"/>
              <a:t>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683568" y="4077072"/>
            <a:ext cx="80648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u="sng" dirty="0">
                <a:solidFill>
                  <a:srgbClr val="0070C0"/>
                </a:solidFill>
              </a:rPr>
              <a:t>Raça Atlante</a:t>
            </a:r>
            <a:r>
              <a:rPr lang="pt-BR" sz="2400" b="1" dirty="0"/>
              <a:t> – predomínio da materialidade inferior e poderio. Sub grupos: </a:t>
            </a:r>
            <a:r>
              <a:rPr lang="pt-BR" sz="2400" b="1" dirty="0" err="1"/>
              <a:t>Romahals</a:t>
            </a:r>
            <a:r>
              <a:rPr lang="pt-BR" sz="2400" b="1" dirty="0"/>
              <a:t>, </a:t>
            </a:r>
            <a:r>
              <a:rPr lang="pt-BR" sz="2400" b="1" dirty="0" err="1"/>
              <a:t>Travlatis</a:t>
            </a:r>
            <a:r>
              <a:rPr lang="pt-BR" sz="2400" b="1" dirty="0"/>
              <a:t>, Semitas, Acádios, Mongóis, </a:t>
            </a:r>
            <a:r>
              <a:rPr lang="pt-BR" sz="2400" b="1" dirty="0" err="1"/>
              <a:t>Turanianos</a:t>
            </a:r>
            <a:r>
              <a:rPr lang="pt-BR" sz="2400" b="1" dirty="0"/>
              <a:t> e </a:t>
            </a:r>
            <a:r>
              <a:rPr lang="pt-BR" sz="2400" b="1" dirty="0" err="1"/>
              <a:t>Tolstecas</a:t>
            </a:r>
            <a:r>
              <a:rPr lang="pt-BR" sz="2400" b="1" dirty="0"/>
              <a:t>.</a:t>
            </a:r>
          </a:p>
        </p:txBody>
      </p:sp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26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373216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u="sng" dirty="0">
                <a:solidFill>
                  <a:srgbClr val="0070C0"/>
                </a:solidFill>
              </a:rPr>
              <a:t>Raça Ariana</a:t>
            </a:r>
            <a:r>
              <a:rPr lang="pt-BR" sz="2400" b="1" dirty="0"/>
              <a:t> – Predomínio intelectual. Sub grupos: </a:t>
            </a:r>
            <a:r>
              <a:rPr lang="pt-BR" sz="2400" b="1" dirty="0" err="1"/>
              <a:t>Indu-ariana</a:t>
            </a:r>
            <a:r>
              <a:rPr lang="pt-BR" sz="2400" b="1" dirty="0"/>
              <a:t>, acadiana, </a:t>
            </a:r>
            <a:r>
              <a:rPr lang="pt-BR" sz="2400" b="1" dirty="0" err="1"/>
              <a:t>caldaica</a:t>
            </a:r>
            <a:r>
              <a:rPr lang="pt-BR" sz="2400" b="1" dirty="0"/>
              <a:t>, egípcia, </a:t>
            </a:r>
            <a:r>
              <a:rPr lang="pt-BR" sz="2400" b="1" dirty="0" err="1"/>
              <a:t>européia</a:t>
            </a:r>
            <a:r>
              <a:rPr lang="pt-BR" sz="2400" b="1" dirty="0"/>
              <a:t>.</a:t>
            </a:r>
          </a:p>
        </p:txBody>
      </p:sp>
      <p:sp>
        <p:nvSpPr>
          <p:cNvPr id="5" name="Retângulo 4"/>
          <p:cNvSpPr/>
          <p:nvPr/>
        </p:nvSpPr>
        <p:spPr>
          <a:xfrm>
            <a:off x="50737" y="44624"/>
            <a:ext cx="904254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57150">
            <a:solidFill>
              <a:srgbClr val="FF66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RESUMO                   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720080" y="1303600"/>
            <a:ext cx="7668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Raça formada por espíritos que viveram no </a:t>
            </a:r>
            <a:r>
              <a:rPr lang="pt-BR" sz="2400" b="1" u="sng" dirty="0">
                <a:solidFill>
                  <a:srgbClr val="0070C0"/>
                </a:solidFill>
              </a:rPr>
              <a:t>campo astral</a:t>
            </a:r>
            <a:r>
              <a:rPr lang="pt-BR" sz="2400" b="1" dirty="0"/>
              <a:t> e sem corpos físicos, portanto não encarnaram na Terra.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55577" y="2165955"/>
            <a:ext cx="7776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dirty="0"/>
              <a:t>Raça formada por espíritos encarnados com vida própria porém </a:t>
            </a:r>
            <a:r>
              <a:rPr lang="pt-BR" sz="2400" b="1" u="sng" dirty="0">
                <a:solidFill>
                  <a:srgbClr val="0070C0"/>
                </a:solidFill>
              </a:rPr>
              <a:t>pouco consistentes</a:t>
            </a:r>
            <a:r>
              <a:rPr lang="pt-BR" sz="2400" b="1" dirty="0"/>
              <a:t>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683568" y="311309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u="sng" dirty="0">
                <a:solidFill>
                  <a:srgbClr val="0070C0"/>
                </a:solidFill>
              </a:rPr>
              <a:t>Raça </a:t>
            </a:r>
            <a:r>
              <a:rPr lang="pt-BR" sz="2400" b="1" u="sng" dirty="0" err="1">
                <a:solidFill>
                  <a:srgbClr val="0070C0"/>
                </a:solidFill>
              </a:rPr>
              <a:t>Lemuriana</a:t>
            </a:r>
            <a:r>
              <a:rPr lang="pt-BR" sz="2400" b="1" dirty="0"/>
              <a:t> – estabilização do corpo, forma e vida. Chegada dos </a:t>
            </a:r>
            <a:r>
              <a:rPr lang="pt-BR" sz="2400" b="1" dirty="0" err="1"/>
              <a:t>capelinos</a:t>
            </a:r>
            <a:r>
              <a:rPr lang="pt-BR" sz="2400" b="1" dirty="0"/>
              <a:t>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683568" y="4077072"/>
            <a:ext cx="80648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2400" b="1" u="sng" dirty="0">
                <a:solidFill>
                  <a:srgbClr val="0070C0"/>
                </a:solidFill>
              </a:rPr>
              <a:t>Raça Atlante</a:t>
            </a:r>
            <a:r>
              <a:rPr lang="pt-BR" sz="2400" b="1" dirty="0"/>
              <a:t> – predomínio da materialidade inferior e poderio. Sub grupos: </a:t>
            </a:r>
            <a:r>
              <a:rPr lang="pt-BR" sz="2400" b="1" dirty="0" err="1"/>
              <a:t>Romahals</a:t>
            </a:r>
            <a:r>
              <a:rPr lang="pt-BR" sz="2400" b="1" dirty="0"/>
              <a:t>, </a:t>
            </a:r>
            <a:r>
              <a:rPr lang="pt-BR" sz="2400" b="1" dirty="0" err="1"/>
              <a:t>Travlatis</a:t>
            </a:r>
            <a:r>
              <a:rPr lang="pt-BR" sz="2400" b="1" dirty="0"/>
              <a:t>, Semitas, Acádios, Mongóis, </a:t>
            </a:r>
            <a:r>
              <a:rPr lang="pt-BR" sz="2400" b="1" dirty="0" err="1"/>
              <a:t>Turanianos</a:t>
            </a:r>
            <a:r>
              <a:rPr lang="pt-BR" sz="2400" b="1" dirty="0"/>
              <a:t> e Toltecas.</a:t>
            </a:r>
          </a:p>
        </p:txBody>
      </p:sp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27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2852936"/>
            <a:ext cx="7848872" cy="132343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4000" b="1" dirty="0"/>
              <a:t>A raça seguintes se caracterizará pelo intuição e pela sabedoria.</a:t>
            </a:r>
          </a:p>
        </p:txBody>
      </p:sp>
      <p:sp>
        <p:nvSpPr>
          <p:cNvPr id="5" name="Retângulo 4"/>
          <p:cNvSpPr/>
          <p:nvPr/>
        </p:nvSpPr>
        <p:spPr>
          <a:xfrm>
            <a:off x="50737" y="44624"/>
            <a:ext cx="904254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57150">
            <a:solidFill>
              <a:srgbClr val="FF66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RESUMO                    </a:t>
            </a:r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28</a:t>
            </a:fld>
            <a:endParaRPr lang="pt-BR"/>
          </a:p>
        </p:txBody>
      </p:sp>
    </p:spTree>
  </p:cSld>
  <p:clrMapOvr>
    <a:masterClrMapping/>
  </p:clrMapOvr>
  <p:transition spd="slow"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11560" y="1196752"/>
            <a:ext cx="8136904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err="1"/>
              <a:t>Primeiro</a:t>
            </a:r>
            <a:r>
              <a:rPr lang="en-US" sz="2800" b="1" dirty="0"/>
              <a:t> </a:t>
            </a:r>
            <a:r>
              <a:rPr lang="en-US" sz="2800" b="1" dirty="0" err="1"/>
              <a:t>Livro</a:t>
            </a:r>
            <a:r>
              <a:rPr lang="en-US" sz="2800" b="1" dirty="0"/>
              <a:t>: </a:t>
            </a:r>
            <a:r>
              <a:rPr lang="en-US" sz="2800" b="1" dirty="0" err="1"/>
              <a:t>Criação</a:t>
            </a:r>
            <a:r>
              <a:rPr lang="en-US" sz="2800" b="1" dirty="0"/>
              <a:t> do </a:t>
            </a:r>
            <a:r>
              <a:rPr lang="en-US" sz="2800" b="1" dirty="0" err="1"/>
              <a:t>mundo</a:t>
            </a:r>
            <a:r>
              <a:rPr lang="en-US" sz="2800" b="1" dirty="0"/>
              <a:t> / </a:t>
            </a:r>
            <a:r>
              <a:rPr lang="en-US" sz="2800" b="1" dirty="0" err="1"/>
              <a:t>Primeiras</a:t>
            </a:r>
            <a:r>
              <a:rPr lang="en-US" sz="2800" b="1" dirty="0"/>
              <a:t> </a:t>
            </a:r>
            <a:r>
              <a:rPr lang="en-US" sz="2800" b="1" dirty="0" err="1"/>
              <a:t>gerações</a:t>
            </a:r>
            <a:r>
              <a:rPr lang="en-US" sz="2800" b="1" dirty="0"/>
              <a:t> / </a:t>
            </a:r>
            <a:r>
              <a:rPr lang="en-US" sz="2800" b="1" dirty="0" err="1"/>
              <a:t>Povos</a:t>
            </a:r>
            <a:r>
              <a:rPr lang="en-US" sz="2800" b="1" dirty="0"/>
              <a:t> </a:t>
            </a:r>
            <a:r>
              <a:rPr lang="en-US" sz="2800" b="1" dirty="0" err="1"/>
              <a:t>hebreus</a:t>
            </a:r>
            <a:r>
              <a:rPr lang="en-US" sz="2800" b="1" dirty="0"/>
              <a:t> </a:t>
            </a:r>
            <a:r>
              <a:rPr lang="en-US" sz="2800" b="1" dirty="0" err="1"/>
              <a:t>até</a:t>
            </a:r>
            <a:r>
              <a:rPr lang="en-US" sz="2800" b="1" dirty="0"/>
              <a:t> </a:t>
            </a:r>
            <a:r>
              <a:rPr lang="en-US" sz="2800" b="1" dirty="0" err="1"/>
              <a:t>chegarem</a:t>
            </a:r>
            <a:r>
              <a:rPr lang="en-US" sz="2800" b="1" dirty="0"/>
              <a:t> no </a:t>
            </a:r>
            <a:r>
              <a:rPr lang="en-US" sz="2800" b="1" dirty="0" err="1"/>
              <a:t>Egito</a:t>
            </a:r>
            <a:r>
              <a:rPr lang="en-US" sz="2800" b="1" dirty="0"/>
              <a:t>.</a:t>
            </a:r>
          </a:p>
          <a:p>
            <a:pPr>
              <a:buFont typeface="Wingdings" pitchFamily="2" charset="2"/>
              <a:buChar char="Ø"/>
            </a:pPr>
            <a:endParaRPr lang="en-US" sz="600" b="1" dirty="0"/>
          </a:p>
          <a:p>
            <a:pPr>
              <a:buFont typeface="Wingdings" pitchFamily="2" charset="2"/>
              <a:buChar char="Ø"/>
            </a:pPr>
            <a:r>
              <a:rPr lang="en-US" sz="2800" b="1" dirty="0" err="1"/>
              <a:t>Quatro</a:t>
            </a:r>
            <a:r>
              <a:rPr lang="en-US" sz="2800" b="1" dirty="0"/>
              <a:t> </a:t>
            </a:r>
            <a:r>
              <a:rPr lang="en-US" sz="2800" b="1" dirty="0" err="1"/>
              <a:t>outros</a:t>
            </a:r>
            <a:r>
              <a:rPr lang="en-US" sz="2800" b="1" dirty="0"/>
              <a:t> </a:t>
            </a:r>
            <a:r>
              <a:rPr lang="en-US" sz="2800" b="1" dirty="0" err="1"/>
              <a:t>livros</a:t>
            </a:r>
            <a:r>
              <a:rPr lang="en-US" sz="2800" b="1" dirty="0"/>
              <a:t>: </a:t>
            </a:r>
            <a:r>
              <a:rPr lang="en-US" sz="2800" b="1" dirty="0" err="1"/>
              <a:t>vão</a:t>
            </a:r>
            <a:r>
              <a:rPr lang="en-US" sz="2800" b="1" dirty="0"/>
              <a:t> </a:t>
            </a:r>
            <a:r>
              <a:rPr lang="en-US" sz="2800" b="1" dirty="0" err="1"/>
              <a:t>desde</a:t>
            </a:r>
            <a:r>
              <a:rPr lang="en-US" sz="2800" b="1" dirty="0"/>
              <a:t> a </a:t>
            </a:r>
            <a:r>
              <a:rPr lang="en-US" sz="2800" b="1" dirty="0" err="1"/>
              <a:t>libertação</a:t>
            </a:r>
            <a:r>
              <a:rPr lang="en-US" sz="2800" b="1" dirty="0"/>
              <a:t> dos </a:t>
            </a:r>
            <a:r>
              <a:rPr lang="en-US" sz="2800" b="1" dirty="0" err="1"/>
              <a:t>hebreus</a:t>
            </a:r>
            <a:r>
              <a:rPr lang="en-US" sz="2800" b="1" dirty="0"/>
              <a:t> no </a:t>
            </a:r>
            <a:r>
              <a:rPr lang="en-US" sz="2800" b="1" dirty="0" err="1"/>
              <a:t>Egito</a:t>
            </a:r>
            <a:r>
              <a:rPr lang="en-US" sz="2800" b="1" dirty="0"/>
              <a:t> </a:t>
            </a:r>
            <a:r>
              <a:rPr lang="en-US" sz="2800" b="1" dirty="0" err="1"/>
              <a:t>até</a:t>
            </a:r>
            <a:r>
              <a:rPr lang="en-US" sz="2800" b="1" dirty="0"/>
              <a:t> a </a:t>
            </a:r>
            <a:r>
              <a:rPr lang="en-US" sz="2800" b="1" dirty="0" err="1"/>
              <a:t>chegada</a:t>
            </a:r>
            <a:r>
              <a:rPr lang="en-US" sz="2800" b="1" dirty="0"/>
              <a:t> a </a:t>
            </a:r>
            <a:r>
              <a:rPr lang="en-US" sz="2800" b="1" dirty="0" err="1"/>
              <a:t>Canaã</a:t>
            </a:r>
            <a:r>
              <a:rPr lang="en-US" sz="2800" b="1" dirty="0"/>
              <a:t>.</a:t>
            </a:r>
          </a:p>
          <a:p>
            <a:pPr>
              <a:buFont typeface="Wingdings" pitchFamily="2" charset="2"/>
              <a:buChar char="Ø"/>
            </a:pPr>
            <a:endParaRPr lang="en-US" sz="600" b="1" dirty="0"/>
          </a:p>
          <a:p>
            <a:pPr>
              <a:buFont typeface="Wingdings" pitchFamily="2" charset="2"/>
              <a:buChar char="Ø"/>
            </a:pPr>
            <a:r>
              <a:rPr lang="en-US" sz="2800" b="1" dirty="0" err="1"/>
              <a:t>Adão</a:t>
            </a:r>
            <a:r>
              <a:rPr lang="en-US" sz="2800" b="1" dirty="0"/>
              <a:t> </a:t>
            </a:r>
            <a:r>
              <a:rPr lang="en-US" sz="2800" b="1" dirty="0" err="1"/>
              <a:t>representa</a:t>
            </a:r>
            <a:r>
              <a:rPr lang="en-US" sz="2800" b="1" dirty="0"/>
              <a:t> a </a:t>
            </a:r>
            <a:r>
              <a:rPr lang="en-US" sz="2800" b="1" dirty="0" err="1"/>
              <a:t>queda</a:t>
            </a:r>
            <a:r>
              <a:rPr lang="en-US" sz="2800" b="1" dirty="0"/>
              <a:t> dos </a:t>
            </a:r>
            <a:r>
              <a:rPr lang="en-US" sz="2800" b="1" dirty="0" err="1"/>
              <a:t>espíritos</a:t>
            </a:r>
            <a:r>
              <a:rPr lang="en-US" sz="2800" b="1" dirty="0"/>
              <a:t> </a:t>
            </a:r>
            <a:r>
              <a:rPr lang="en-US" sz="2800" b="1" dirty="0" err="1"/>
              <a:t>Capelinos</a:t>
            </a:r>
            <a:r>
              <a:rPr lang="en-US" sz="2800" b="1" dirty="0"/>
              <a:t> </a:t>
            </a:r>
            <a:r>
              <a:rPr lang="en-US" sz="2800" b="1" dirty="0" err="1"/>
              <a:t>neste</a:t>
            </a:r>
            <a:r>
              <a:rPr lang="en-US" sz="2800" b="1" dirty="0"/>
              <a:t> </a:t>
            </a:r>
            <a:r>
              <a:rPr lang="en-US" sz="2800" b="1" dirty="0" err="1"/>
              <a:t>mundo</a:t>
            </a:r>
            <a:r>
              <a:rPr lang="en-US" sz="2800" b="1" dirty="0"/>
              <a:t> de </a:t>
            </a:r>
            <a:r>
              <a:rPr lang="en-US" sz="2800" b="1" dirty="0" err="1"/>
              <a:t>Expiações</a:t>
            </a:r>
            <a:r>
              <a:rPr lang="en-US" sz="2800" b="1" dirty="0"/>
              <a:t>.</a:t>
            </a:r>
          </a:p>
          <a:p>
            <a:pPr>
              <a:buFont typeface="Wingdings" pitchFamily="2" charset="2"/>
              <a:buChar char="Ø"/>
            </a:pPr>
            <a:endParaRPr lang="pt-BR" sz="600" b="1" dirty="0"/>
          </a:p>
          <a:p>
            <a:pPr>
              <a:buFont typeface="Wingdings" pitchFamily="2" charset="2"/>
              <a:buChar char="Ø"/>
            </a:pPr>
            <a:r>
              <a:rPr lang="en-US" sz="2800" b="1" dirty="0"/>
              <a:t>A </a:t>
            </a:r>
            <a:r>
              <a:rPr lang="en-US" sz="2800" b="1" dirty="0" err="1"/>
              <a:t>Gênese</a:t>
            </a:r>
            <a:r>
              <a:rPr lang="en-US" sz="2800" b="1" dirty="0"/>
              <a:t> </a:t>
            </a:r>
            <a:r>
              <a:rPr lang="en-US" sz="2800" b="1" dirty="0" err="1"/>
              <a:t>trata</a:t>
            </a:r>
            <a:r>
              <a:rPr lang="en-US" sz="2800" b="1" dirty="0"/>
              <a:t> da </a:t>
            </a:r>
            <a:r>
              <a:rPr lang="en-US" sz="2800" b="1" dirty="0" err="1"/>
              <a:t>vinda</a:t>
            </a:r>
            <a:r>
              <a:rPr lang="en-US" sz="2800" b="1" dirty="0"/>
              <a:t> dos </a:t>
            </a:r>
            <a:r>
              <a:rPr lang="en-US" sz="2800" b="1" dirty="0" err="1"/>
              <a:t>exilados</a:t>
            </a:r>
            <a:r>
              <a:rPr lang="en-US" sz="2800" b="1" dirty="0"/>
              <a:t> de </a:t>
            </a:r>
            <a:r>
              <a:rPr lang="en-US" sz="2800" b="1" dirty="0" err="1"/>
              <a:t>Capela</a:t>
            </a:r>
            <a:r>
              <a:rPr lang="en-US" sz="2800" b="1" dirty="0"/>
              <a:t> com o </a:t>
            </a:r>
            <a:r>
              <a:rPr lang="en-US" sz="2800" b="1" dirty="0" err="1"/>
              <a:t>nascimento</a:t>
            </a:r>
            <a:r>
              <a:rPr lang="en-US" sz="2800" b="1" dirty="0"/>
              <a:t> de Seth (</a:t>
            </a:r>
            <a:r>
              <a:rPr lang="en-US" sz="2800" b="1" dirty="0" err="1"/>
              <a:t>terceiro</a:t>
            </a:r>
            <a:r>
              <a:rPr lang="en-US" sz="2800" b="1" dirty="0"/>
              <a:t> </a:t>
            </a:r>
            <a:r>
              <a:rPr lang="en-US" sz="2800" b="1" dirty="0" err="1"/>
              <a:t>filho</a:t>
            </a:r>
            <a:r>
              <a:rPr lang="en-US" sz="2800" b="1" dirty="0"/>
              <a:t> de </a:t>
            </a:r>
            <a:r>
              <a:rPr lang="en-US" sz="2800" b="1" dirty="0" err="1"/>
              <a:t>Adão</a:t>
            </a:r>
            <a:r>
              <a:rPr lang="en-US" sz="2800" b="1" dirty="0"/>
              <a:t>).</a:t>
            </a:r>
          </a:p>
          <a:p>
            <a:endParaRPr lang="en-US" sz="2000" b="1" dirty="0"/>
          </a:p>
          <a:p>
            <a:r>
              <a:rPr lang="en-US" sz="2600" b="1" i="1" dirty="0">
                <a:solidFill>
                  <a:srgbClr val="2E923A"/>
                </a:solidFill>
              </a:rPr>
              <a:t>Os </a:t>
            </a:r>
            <a:r>
              <a:rPr lang="en-US" sz="2600" b="1" i="1" dirty="0" err="1">
                <a:solidFill>
                  <a:srgbClr val="2E923A"/>
                </a:solidFill>
              </a:rPr>
              <a:t>exilados</a:t>
            </a:r>
            <a:r>
              <a:rPr lang="en-US" sz="2600" b="1" i="1" dirty="0">
                <a:solidFill>
                  <a:srgbClr val="2E923A"/>
                </a:solidFill>
              </a:rPr>
              <a:t> de </a:t>
            </a:r>
            <a:r>
              <a:rPr lang="en-US" sz="2600" b="1" i="1" dirty="0" err="1">
                <a:solidFill>
                  <a:srgbClr val="2E923A"/>
                </a:solidFill>
              </a:rPr>
              <a:t>Capela</a:t>
            </a:r>
            <a:r>
              <a:rPr lang="en-US" sz="2600" b="1" i="1" dirty="0">
                <a:solidFill>
                  <a:srgbClr val="2E923A"/>
                </a:solidFill>
              </a:rPr>
              <a:t> </a:t>
            </a:r>
            <a:r>
              <a:rPr lang="en-US" sz="2600" b="1" i="1" dirty="0" err="1">
                <a:solidFill>
                  <a:srgbClr val="2E923A"/>
                </a:solidFill>
              </a:rPr>
              <a:t>nivelaram</a:t>
            </a:r>
            <a:r>
              <a:rPr lang="en-US" sz="2600" b="1" i="1" dirty="0">
                <a:solidFill>
                  <a:srgbClr val="2E923A"/>
                </a:solidFill>
              </a:rPr>
              <a:t>-se </a:t>
            </a:r>
            <a:r>
              <a:rPr lang="en-US" sz="2600" b="1" i="1" dirty="0" err="1">
                <a:solidFill>
                  <a:srgbClr val="2E923A"/>
                </a:solidFill>
              </a:rPr>
              <a:t>por</a:t>
            </a:r>
            <a:r>
              <a:rPr lang="en-US" sz="2600" b="1" i="1" dirty="0">
                <a:solidFill>
                  <a:srgbClr val="2E923A"/>
                </a:solidFill>
              </a:rPr>
              <a:t> </a:t>
            </a:r>
            <a:r>
              <a:rPr lang="en-US" sz="2600" b="1" i="1" dirty="0" err="1">
                <a:solidFill>
                  <a:srgbClr val="2E923A"/>
                </a:solidFill>
              </a:rPr>
              <a:t>baixo</a:t>
            </a:r>
            <a:r>
              <a:rPr lang="en-US" sz="2600" b="1" i="1" dirty="0">
                <a:solidFill>
                  <a:srgbClr val="2E923A"/>
                </a:solidFill>
              </a:rPr>
              <a:t> e se </a:t>
            </a:r>
            <a:r>
              <a:rPr lang="en-US" sz="2600" b="1" i="1" dirty="0" err="1">
                <a:solidFill>
                  <a:srgbClr val="2E923A"/>
                </a:solidFill>
              </a:rPr>
              <a:t>entregaram</a:t>
            </a:r>
            <a:r>
              <a:rPr lang="en-US" sz="2600" b="1" i="1" dirty="0">
                <a:solidFill>
                  <a:srgbClr val="2E923A"/>
                </a:solidFill>
              </a:rPr>
              <a:t> </a:t>
            </a:r>
            <a:r>
              <a:rPr lang="en-US" sz="2600" b="1" i="1" dirty="0" err="1">
                <a:solidFill>
                  <a:srgbClr val="2E923A"/>
                </a:solidFill>
              </a:rPr>
              <a:t>aos</a:t>
            </a:r>
            <a:r>
              <a:rPr lang="en-US" sz="2600" b="1" i="1" dirty="0">
                <a:solidFill>
                  <a:srgbClr val="2E923A"/>
                </a:solidFill>
              </a:rPr>
              <a:t> </a:t>
            </a:r>
            <a:r>
              <a:rPr lang="en-US" sz="2600" b="1" i="1" dirty="0" err="1">
                <a:solidFill>
                  <a:srgbClr val="2E923A"/>
                </a:solidFill>
              </a:rPr>
              <a:t>impulsos</a:t>
            </a:r>
            <a:r>
              <a:rPr lang="en-US" sz="2600" b="1" i="1" dirty="0">
                <a:solidFill>
                  <a:srgbClr val="2E923A"/>
                </a:solidFill>
              </a:rPr>
              <a:t> </a:t>
            </a:r>
            <a:r>
              <a:rPr lang="en-US" sz="2600" b="1" i="1" dirty="0" err="1">
                <a:solidFill>
                  <a:srgbClr val="2E923A"/>
                </a:solidFill>
              </a:rPr>
              <a:t>inferiores</a:t>
            </a:r>
            <a:r>
              <a:rPr lang="en-US" sz="2600" b="1" i="1" dirty="0">
                <a:solidFill>
                  <a:srgbClr val="2E923A"/>
                </a:solidFill>
              </a:rPr>
              <a:t> dos </a:t>
            </a:r>
            <a:r>
              <a:rPr lang="en-US" sz="2600" b="1" i="1" dirty="0" err="1">
                <a:solidFill>
                  <a:srgbClr val="2E923A"/>
                </a:solidFill>
              </a:rPr>
              <a:t>homens</a:t>
            </a:r>
            <a:r>
              <a:rPr lang="en-US" sz="2600" b="1" i="1" dirty="0">
                <a:solidFill>
                  <a:srgbClr val="2E923A"/>
                </a:solidFill>
              </a:rPr>
              <a:t> da Terra.</a:t>
            </a:r>
          </a:p>
        </p:txBody>
      </p:sp>
      <p:sp>
        <p:nvSpPr>
          <p:cNvPr id="4" name="Retângulo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 Ê N E S E</a:t>
            </a:r>
            <a:endParaRPr lang="pt-BR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29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76672" y="0"/>
            <a:ext cx="11377264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3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403648" y="1569566"/>
            <a:ext cx="5832648" cy="138499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Depois do afundamento de </a:t>
            </a:r>
            <a:r>
              <a:rPr lang="pt-BR" sz="2800" b="1" dirty="0" err="1">
                <a:solidFill>
                  <a:schemeClr val="bg1"/>
                </a:solidFill>
              </a:rPr>
              <a:t>Lemúria</a:t>
            </a:r>
            <a:r>
              <a:rPr lang="pt-BR" sz="2800" b="1" dirty="0">
                <a:solidFill>
                  <a:schemeClr val="bg1"/>
                </a:solidFill>
              </a:rPr>
              <a:t> e de Atlântida, veio o dilúvio de Noé, conhecido como dilúvio asiático.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755576" y="3068960"/>
            <a:ext cx="784887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>
                <a:latin typeface="Calibri" pitchFamily="34" charset="0"/>
              </a:rPr>
              <a:t>Vários</a:t>
            </a:r>
            <a:r>
              <a:rPr lang="en-US" sz="2800" b="1" i="1" dirty="0">
                <a:latin typeface="Calibri" pitchFamily="34" charset="0"/>
              </a:rPr>
              <a:t> </a:t>
            </a:r>
            <a:r>
              <a:rPr lang="en-US" sz="2800" b="1" i="1" dirty="0" err="1">
                <a:latin typeface="Calibri" pitchFamily="34" charset="0"/>
              </a:rPr>
              <a:t>relatos</a:t>
            </a:r>
            <a:r>
              <a:rPr lang="en-US" sz="2800" b="1" i="1" dirty="0">
                <a:latin typeface="Calibri" pitchFamily="34" charset="0"/>
              </a:rPr>
              <a:t> </a:t>
            </a:r>
            <a:r>
              <a:rPr lang="en-US" sz="2800" b="1" i="1" dirty="0" err="1">
                <a:latin typeface="Calibri" pitchFamily="34" charset="0"/>
              </a:rPr>
              <a:t>narraram</a:t>
            </a:r>
            <a:r>
              <a:rPr lang="en-US" sz="2800" b="1" i="1" dirty="0">
                <a:latin typeface="Calibri" pitchFamily="34" charset="0"/>
              </a:rPr>
              <a:t> o </a:t>
            </a:r>
            <a:r>
              <a:rPr lang="en-US" sz="2800" b="1" i="1" dirty="0" err="1">
                <a:latin typeface="Calibri" pitchFamily="34" charset="0"/>
              </a:rPr>
              <a:t>dilúvio</a:t>
            </a:r>
            <a:r>
              <a:rPr lang="en-US" sz="2800" b="1" i="1" dirty="0">
                <a:latin typeface="Calibri" pitchFamily="34" charset="0"/>
              </a:rPr>
              <a:t> de </a:t>
            </a:r>
            <a:r>
              <a:rPr lang="en-US" sz="2800" b="1" i="1" dirty="0" err="1">
                <a:latin typeface="Calibri" pitchFamily="34" charset="0"/>
              </a:rPr>
              <a:t>Noé</a:t>
            </a:r>
            <a:r>
              <a:rPr lang="en-US" sz="2800" b="1" i="1" dirty="0">
                <a:latin typeface="Calibri" pitchFamily="34" charset="0"/>
              </a:rPr>
              <a:t> e </a:t>
            </a:r>
            <a:r>
              <a:rPr lang="en-US" sz="2800" b="1" i="1" dirty="0" err="1">
                <a:latin typeface="Calibri" pitchFamily="34" charset="0"/>
              </a:rPr>
              <a:t>todos</a:t>
            </a:r>
            <a:r>
              <a:rPr lang="en-US" sz="2800" b="1" i="1" dirty="0">
                <a:latin typeface="Calibri" pitchFamily="34" charset="0"/>
              </a:rPr>
              <a:t> </a:t>
            </a:r>
            <a:r>
              <a:rPr lang="en-US" sz="2800" b="1" i="1" dirty="0" err="1">
                <a:latin typeface="Calibri" pitchFamily="34" charset="0"/>
              </a:rPr>
              <a:t>falaram</a:t>
            </a:r>
            <a:r>
              <a:rPr lang="en-US" sz="2800" b="1" i="1" dirty="0">
                <a:latin typeface="Calibri" pitchFamily="34" charset="0"/>
              </a:rPr>
              <a:t> de 1 </a:t>
            </a:r>
            <a:r>
              <a:rPr lang="en-US" sz="2800" b="1" i="1" dirty="0" err="1">
                <a:latin typeface="Calibri" pitchFamily="34" charset="0"/>
              </a:rPr>
              <a:t>família</a:t>
            </a:r>
            <a:r>
              <a:rPr lang="en-US" sz="2800" b="1" i="1" dirty="0">
                <a:latin typeface="Calibri" pitchFamily="34" charset="0"/>
              </a:rPr>
              <a:t> </a:t>
            </a:r>
            <a:r>
              <a:rPr lang="en-US" sz="2800" b="1" i="1" dirty="0" err="1">
                <a:latin typeface="Calibri" pitchFamily="34" charset="0"/>
              </a:rPr>
              <a:t>que</a:t>
            </a:r>
            <a:r>
              <a:rPr lang="en-US" sz="2800" b="1" i="1" dirty="0">
                <a:latin typeface="Calibri" pitchFamily="34" charset="0"/>
              </a:rPr>
              <a:t> se </a:t>
            </a:r>
            <a:r>
              <a:rPr lang="en-US" sz="2800" b="1" i="1" dirty="0" err="1">
                <a:latin typeface="Calibri" pitchFamily="34" charset="0"/>
              </a:rPr>
              <a:t>salvou</a:t>
            </a:r>
            <a:endParaRPr lang="en-US" sz="2800" b="1" i="1" dirty="0">
              <a:latin typeface="Calibri" pitchFamily="34" charset="0"/>
            </a:endParaRPr>
          </a:p>
          <a:p>
            <a:endParaRPr lang="en-US" sz="1000" b="1" i="1" dirty="0">
              <a:latin typeface="Calibri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800" b="1" i="1" dirty="0">
                <a:latin typeface="Calibri" pitchFamily="34" charset="0"/>
              </a:rPr>
              <a:t>	</a:t>
            </a:r>
            <a:r>
              <a:rPr lang="en-US" sz="2800" b="1" dirty="0" err="1"/>
              <a:t>Moysés</a:t>
            </a:r>
            <a:r>
              <a:rPr lang="en-US" sz="2800" b="1" dirty="0"/>
              <a:t> em </a:t>
            </a:r>
            <a:r>
              <a:rPr lang="en-US" sz="2800" b="1" dirty="0" err="1"/>
              <a:t>Gênese</a:t>
            </a:r>
            <a:r>
              <a:rPr lang="en-US" sz="2800" b="1" dirty="0"/>
              <a:t>, </a:t>
            </a:r>
          </a:p>
          <a:p>
            <a:pPr lvl="1">
              <a:buFont typeface="Arial" pitchFamily="34" charset="0"/>
              <a:buChar char="•"/>
            </a:pPr>
            <a:r>
              <a:rPr lang="en-US" sz="2800" b="1" dirty="0"/>
              <a:t>	</a:t>
            </a:r>
            <a:r>
              <a:rPr lang="en-US" sz="2800" b="1" dirty="0" err="1"/>
              <a:t>narração</a:t>
            </a:r>
            <a:r>
              <a:rPr lang="en-US" sz="2800" b="1" dirty="0"/>
              <a:t> </a:t>
            </a:r>
            <a:r>
              <a:rPr lang="en-US" sz="2800" b="1" dirty="0" err="1"/>
              <a:t>súmero</a:t>
            </a:r>
            <a:r>
              <a:rPr lang="en-US" sz="2800" b="1" dirty="0"/>
              <a:t> </a:t>
            </a:r>
            <a:r>
              <a:rPr lang="en-US" sz="2800" b="1" dirty="0" err="1"/>
              <a:t>babilônico</a:t>
            </a:r>
            <a:r>
              <a:rPr lang="en-US" sz="2800" b="1" dirty="0"/>
              <a:t>, </a:t>
            </a:r>
          </a:p>
          <a:p>
            <a:pPr lvl="1">
              <a:buFont typeface="Arial" pitchFamily="34" charset="0"/>
              <a:buChar char="•"/>
            </a:pPr>
            <a:r>
              <a:rPr lang="en-US" sz="2800" b="1" dirty="0"/>
              <a:t>	</a:t>
            </a:r>
            <a:r>
              <a:rPr lang="en-US" sz="2800" b="1" dirty="0" err="1"/>
              <a:t>egípcios</a:t>
            </a:r>
            <a:r>
              <a:rPr lang="en-US" sz="2800" b="1" dirty="0"/>
              <a:t>, </a:t>
            </a:r>
          </a:p>
          <a:p>
            <a:pPr lvl="1">
              <a:buFont typeface="Arial" pitchFamily="34" charset="0"/>
              <a:buChar char="•"/>
            </a:pPr>
            <a:r>
              <a:rPr lang="en-US" sz="2800" b="1" dirty="0"/>
              <a:t>	</a:t>
            </a:r>
            <a:r>
              <a:rPr lang="en-US" sz="2800" b="1" dirty="0" err="1"/>
              <a:t>hindus</a:t>
            </a:r>
            <a:r>
              <a:rPr lang="en-US" sz="2800" b="1" dirty="0"/>
              <a:t>, </a:t>
            </a:r>
          </a:p>
          <a:p>
            <a:pPr lvl="1">
              <a:buFont typeface="Arial" pitchFamily="34" charset="0"/>
              <a:buChar char="•"/>
            </a:pPr>
            <a:r>
              <a:rPr lang="en-US" sz="2800" b="1" dirty="0"/>
              <a:t>	</a:t>
            </a:r>
            <a:r>
              <a:rPr lang="en-US" sz="2800" b="1" dirty="0" err="1"/>
              <a:t>tiberianos</a:t>
            </a:r>
            <a:r>
              <a:rPr lang="en-US" sz="2800" b="1" dirty="0"/>
              <a:t>.</a:t>
            </a:r>
            <a:endParaRPr lang="pt-BR" sz="2800" b="1" dirty="0"/>
          </a:p>
        </p:txBody>
      </p:sp>
      <p:sp>
        <p:nvSpPr>
          <p:cNvPr id="5" name="Retângulo 4"/>
          <p:cNvSpPr/>
          <p:nvPr/>
        </p:nvSpPr>
        <p:spPr>
          <a:xfrm>
            <a:off x="179512" y="129406"/>
            <a:ext cx="878497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DILÚVIO DE NOÉ...</a:t>
            </a: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30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11275" y="404664"/>
            <a:ext cx="8381205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b="1" dirty="0"/>
              <a:t>POVOS FORMADOS PELOS EXILADOS DE CAPELA</a:t>
            </a:r>
            <a:endParaRPr lang="pt-BR" sz="32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827584" y="1340768"/>
            <a:ext cx="828092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/>
              <a:t>Árias – povos de pele branca (Europa)</a:t>
            </a:r>
          </a:p>
          <a:p>
            <a:endParaRPr lang="pt-BR" sz="2800" b="1" dirty="0"/>
          </a:p>
          <a:p>
            <a:r>
              <a:rPr lang="pt-BR" sz="2800" b="1" dirty="0"/>
              <a:t>Hindus – conhecimentos espirituais (Ásia)</a:t>
            </a:r>
          </a:p>
          <a:p>
            <a:endParaRPr lang="pt-BR" sz="2800" b="1" dirty="0"/>
          </a:p>
          <a:p>
            <a:r>
              <a:rPr lang="pt-BR" sz="2800" b="1" dirty="0"/>
              <a:t>Egípcios – sabedoria (África)</a:t>
            </a:r>
          </a:p>
          <a:p>
            <a:endParaRPr lang="pt-BR" sz="2800" b="1" dirty="0"/>
          </a:p>
          <a:p>
            <a:r>
              <a:rPr lang="pt-BR" sz="2800" b="1" dirty="0"/>
              <a:t>Israelitas – fanatismo e fidelidade religiosa (Palestina)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475656" y="5733256"/>
            <a:ext cx="5883405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err="1"/>
              <a:t>Encerra</a:t>
            </a:r>
            <a:r>
              <a:rPr lang="en-US" sz="4000" b="1" dirty="0"/>
              <a:t>-se o </a:t>
            </a:r>
            <a:r>
              <a:rPr lang="en-US" sz="4000" b="1" dirty="0" err="1"/>
              <a:t>Primeiro</a:t>
            </a:r>
            <a:r>
              <a:rPr lang="en-US" sz="4000" b="1" dirty="0"/>
              <a:t> </a:t>
            </a:r>
            <a:r>
              <a:rPr lang="en-US" sz="4000" b="1" dirty="0" err="1"/>
              <a:t>Ciclo</a:t>
            </a:r>
            <a:endParaRPr lang="pt-BR" sz="4000" b="1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31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1560" y="1435417"/>
            <a:ext cx="82089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Se </a:t>
            </a:r>
            <a:r>
              <a:rPr lang="en-US" sz="4000" b="1" dirty="0" err="1"/>
              <a:t>centraliza</a:t>
            </a:r>
            <a:r>
              <a:rPr lang="en-US" sz="4000" b="1" dirty="0"/>
              <a:t> </a:t>
            </a:r>
            <a:r>
              <a:rPr lang="en-US" sz="4000" b="1" dirty="0" err="1"/>
              <a:t>na</a:t>
            </a:r>
            <a:r>
              <a:rPr lang="en-US" sz="4000" b="1" dirty="0"/>
              <a:t> </a:t>
            </a:r>
            <a:r>
              <a:rPr lang="en-US" sz="4000" b="1" dirty="0" err="1"/>
              <a:t>chegada</a:t>
            </a:r>
            <a:r>
              <a:rPr lang="en-US" sz="4000" b="1" dirty="0"/>
              <a:t> de </a:t>
            </a:r>
            <a:r>
              <a:rPr lang="en-US" sz="4000" b="1" dirty="0" err="1"/>
              <a:t>Messias</a:t>
            </a:r>
            <a:endParaRPr lang="en-US" sz="2800" b="1" dirty="0"/>
          </a:p>
          <a:p>
            <a:endParaRPr lang="en-US" sz="1000" b="1" dirty="0"/>
          </a:p>
          <a:p>
            <a:endParaRPr lang="en-US" sz="1000" b="1" dirty="0"/>
          </a:p>
          <a:p>
            <a:endParaRPr lang="en-US" sz="1000" b="1" dirty="0"/>
          </a:p>
          <a:p>
            <a:r>
              <a:rPr lang="en-US" sz="2800" b="1" dirty="0"/>
              <a:t>Os </a:t>
            </a:r>
            <a:r>
              <a:rPr lang="en-US" sz="2800" b="1" dirty="0" err="1"/>
              <a:t>homens</a:t>
            </a:r>
            <a:r>
              <a:rPr lang="en-US" sz="2800" b="1" dirty="0"/>
              <a:t> </a:t>
            </a:r>
            <a:r>
              <a:rPr lang="en-US" sz="2800" b="1" dirty="0" err="1"/>
              <a:t>esperavam</a:t>
            </a:r>
            <a:r>
              <a:rPr lang="en-US" sz="2800" b="1" dirty="0"/>
              <a:t> um Deus,  </a:t>
            </a:r>
            <a:r>
              <a:rPr lang="en-US" sz="2800" b="1" dirty="0" err="1"/>
              <a:t>gerado</a:t>
            </a:r>
            <a:r>
              <a:rPr lang="en-US" sz="2800" b="1" dirty="0"/>
              <a:t> </a:t>
            </a:r>
            <a:r>
              <a:rPr lang="en-US" sz="2800" b="1" dirty="0" err="1"/>
              <a:t>por</a:t>
            </a:r>
            <a:r>
              <a:rPr lang="en-US" sz="2800" b="1" dirty="0"/>
              <a:t> </a:t>
            </a:r>
            <a:r>
              <a:rPr lang="en-US" sz="2800" b="1" dirty="0" err="1"/>
              <a:t>uma</a:t>
            </a:r>
            <a:r>
              <a:rPr lang="en-US" sz="2800" b="1" dirty="0"/>
              <a:t> </a:t>
            </a:r>
            <a:r>
              <a:rPr lang="en-US" sz="2800" b="1" dirty="0" err="1"/>
              <a:t>virgem</a:t>
            </a:r>
            <a:r>
              <a:rPr lang="en-US" sz="2800" b="1" dirty="0"/>
              <a:t> e de forma </a:t>
            </a:r>
            <a:r>
              <a:rPr lang="en-US" sz="2800" b="1" dirty="0" err="1"/>
              <a:t>sobrenatural</a:t>
            </a:r>
            <a:r>
              <a:rPr lang="en-US" sz="2800" b="1" dirty="0"/>
              <a:t>.</a:t>
            </a:r>
          </a:p>
          <a:p>
            <a:endParaRPr lang="en-US" sz="1000" b="1" dirty="0"/>
          </a:p>
          <a:p>
            <a:r>
              <a:rPr lang="en-US" sz="2800" b="1" dirty="0" err="1"/>
              <a:t>Messias</a:t>
            </a:r>
            <a:r>
              <a:rPr lang="en-US" sz="2800" b="1" dirty="0"/>
              <a:t> era </a:t>
            </a:r>
            <a:r>
              <a:rPr lang="en-US" sz="2800" b="1" dirty="0" err="1"/>
              <a:t>esperado</a:t>
            </a:r>
            <a:r>
              <a:rPr lang="en-US" sz="2800" b="1" dirty="0"/>
              <a:t> </a:t>
            </a:r>
            <a:r>
              <a:rPr lang="en-US" sz="2800" b="1" dirty="0" err="1"/>
              <a:t>pelos</a:t>
            </a:r>
            <a:r>
              <a:rPr lang="en-US" sz="2800" b="1" dirty="0"/>
              <a:t>:</a:t>
            </a:r>
          </a:p>
          <a:p>
            <a:r>
              <a:rPr lang="en-US" sz="2800" b="1" dirty="0" err="1"/>
              <a:t>Tiberianos</a:t>
            </a:r>
            <a:r>
              <a:rPr lang="en-US" sz="2800" b="1" dirty="0"/>
              <a:t>, </a:t>
            </a:r>
            <a:r>
              <a:rPr lang="en-US" sz="2800" b="1" dirty="0" err="1"/>
              <a:t>na</a:t>
            </a:r>
            <a:r>
              <a:rPr lang="en-US" sz="2800" b="1" dirty="0"/>
              <a:t> </a:t>
            </a:r>
            <a:r>
              <a:rPr lang="en-US" sz="2800" b="1" dirty="0" err="1"/>
              <a:t>Índia</a:t>
            </a:r>
            <a:r>
              <a:rPr lang="en-US" sz="2800" b="1" dirty="0"/>
              <a:t>, </a:t>
            </a:r>
            <a:r>
              <a:rPr lang="en-US" sz="2800" b="1" dirty="0" err="1"/>
              <a:t>na</a:t>
            </a:r>
            <a:r>
              <a:rPr lang="en-US" sz="2800" b="1" dirty="0"/>
              <a:t> </a:t>
            </a:r>
            <a:r>
              <a:rPr lang="en-US" sz="2800" b="1" dirty="0" err="1"/>
              <a:t>Pérsia</a:t>
            </a:r>
            <a:r>
              <a:rPr lang="en-US" sz="2800" b="1" dirty="0"/>
              <a:t>, </a:t>
            </a:r>
            <a:r>
              <a:rPr lang="en-US" sz="2800" b="1" dirty="0" err="1"/>
              <a:t>na</a:t>
            </a:r>
            <a:r>
              <a:rPr lang="en-US" sz="2800" b="1" dirty="0"/>
              <a:t> </a:t>
            </a:r>
            <a:r>
              <a:rPr lang="en-US" sz="2800" b="1" dirty="0" err="1"/>
              <a:t>Caldéia</a:t>
            </a:r>
            <a:r>
              <a:rPr lang="en-US" sz="2800" b="1" dirty="0"/>
              <a:t>, no </a:t>
            </a:r>
            <a:r>
              <a:rPr lang="en-US" sz="2800" b="1" dirty="0" err="1"/>
              <a:t>Egito</a:t>
            </a:r>
            <a:r>
              <a:rPr lang="en-US" sz="2800" b="1" dirty="0"/>
              <a:t>, </a:t>
            </a:r>
            <a:r>
              <a:rPr lang="en-US" sz="2800" b="1" dirty="0" err="1"/>
              <a:t>na</a:t>
            </a:r>
            <a:r>
              <a:rPr lang="en-US" sz="2800" b="1" dirty="0"/>
              <a:t> </a:t>
            </a:r>
            <a:r>
              <a:rPr lang="en-US" sz="2800" b="1" dirty="0" err="1"/>
              <a:t>Grécia</a:t>
            </a:r>
            <a:r>
              <a:rPr lang="en-US" sz="2800" b="1" dirty="0"/>
              <a:t> e </a:t>
            </a:r>
            <a:r>
              <a:rPr lang="en-US" sz="2800" b="1" dirty="0" err="1"/>
              <a:t>pelo</a:t>
            </a:r>
            <a:r>
              <a:rPr lang="en-US" sz="2800" b="1" dirty="0"/>
              <a:t> </a:t>
            </a:r>
            <a:r>
              <a:rPr lang="en-US" sz="2800" b="1" dirty="0" err="1"/>
              <a:t>povo</a:t>
            </a:r>
            <a:r>
              <a:rPr lang="en-US" sz="2800" b="1" dirty="0"/>
              <a:t> </a:t>
            </a:r>
            <a:r>
              <a:rPr lang="en-US" sz="2800" b="1" dirty="0" err="1"/>
              <a:t>hebreu</a:t>
            </a:r>
            <a:r>
              <a:rPr lang="en-US" sz="2800" b="1" dirty="0"/>
              <a:t>.</a:t>
            </a:r>
            <a:endParaRPr lang="pt-BR" sz="2800" b="1" dirty="0"/>
          </a:p>
        </p:txBody>
      </p:sp>
      <p:sp>
        <p:nvSpPr>
          <p:cNvPr id="3" name="Retângulo 2"/>
          <p:cNvSpPr/>
          <p:nvPr/>
        </p:nvSpPr>
        <p:spPr>
          <a:xfrm>
            <a:off x="107504" y="129406"/>
            <a:ext cx="8892481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SEGUNDO CICLO</a:t>
            </a:r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32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36512" y="-27384"/>
            <a:ext cx="9180512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/>
              <a:t> - CHEGADA DO MESSIAS ESPERADO…</a:t>
            </a:r>
            <a:endParaRPr lang="pt-BR" sz="40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899592" y="1044025"/>
            <a:ext cx="7128792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FF00"/>
                </a:solidFill>
              </a:rPr>
              <a:t>Cumprida</a:t>
            </a:r>
            <a:r>
              <a:rPr lang="en-US" sz="3200" b="1" dirty="0">
                <a:solidFill>
                  <a:srgbClr val="FFFF00"/>
                </a:solidFill>
              </a:rPr>
              <a:t> a </a:t>
            </a:r>
            <a:r>
              <a:rPr lang="en-US" sz="3200" b="1" dirty="0" err="1">
                <a:solidFill>
                  <a:srgbClr val="FFFF00"/>
                </a:solidFill>
              </a:rPr>
              <a:t>promessa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feita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aos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Capelinos</a:t>
            </a:r>
            <a:endParaRPr lang="pt-BR" sz="3200" b="1" dirty="0">
              <a:solidFill>
                <a:srgbClr val="FFFF00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467544" y="4235604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Com a </a:t>
            </a:r>
            <a:r>
              <a:rPr lang="en-US" sz="3200" b="1" dirty="0" err="1"/>
              <a:t>chegada</a:t>
            </a:r>
            <a:r>
              <a:rPr lang="en-US" sz="3200" b="1" dirty="0"/>
              <a:t> de Jesus, </a:t>
            </a:r>
            <a:r>
              <a:rPr lang="en-US" sz="3200" b="1" dirty="0" err="1"/>
              <a:t>surgiram</a:t>
            </a:r>
            <a:r>
              <a:rPr lang="en-US" sz="3200" b="1" dirty="0"/>
              <a:t> </a:t>
            </a:r>
            <a:r>
              <a:rPr lang="en-US" sz="3200" b="1" dirty="0" err="1"/>
              <a:t>os</a:t>
            </a:r>
            <a:r>
              <a:rPr lang="en-US" sz="3200" b="1" dirty="0"/>
              <a:t> </a:t>
            </a:r>
            <a:r>
              <a:rPr lang="en-US" sz="3200" b="1" dirty="0" err="1"/>
              <a:t>cultos</a:t>
            </a:r>
            <a:r>
              <a:rPr lang="en-US" sz="3200" b="1" dirty="0"/>
              <a:t> </a:t>
            </a:r>
            <a:r>
              <a:rPr lang="en-US" sz="3200" b="1" dirty="0" err="1"/>
              <a:t>religiosos</a:t>
            </a:r>
            <a:r>
              <a:rPr lang="en-US" sz="3200" b="1" dirty="0"/>
              <a:t> e a </a:t>
            </a:r>
            <a:r>
              <a:rPr lang="en-US" sz="3200" b="1" dirty="0" err="1"/>
              <a:t>circuncisão</a:t>
            </a:r>
            <a:r>
              <a:rPr lang="en-US" sz="3200" b="1" dirty="0"/>
              <a:t> </a:t>
            </a:r>
            <a:r>
              <a:rPr lang="en-US" sz="3200" b="1" dirty="0" err="1"/>
              <a:t>pelos</a:t>
            </a:r>
            <a:r>
              <a:rPr lang="en-US" sz="3200" b="1" dirty="0"/>
              <a:t> </a:t>
            </a:r>
            <a:r>
              <a:rPr lang="en-US" sz="3200" b="1" dirty="0" err="1"/>
              <a:t>povos</a:t>
            </a:r>
            <a:r>
              <a:rPr lang="en-US" sz="3200" b="1" dirty="0"/>
              <a:t> </a:t>
            </a:r>
            <a:r>
              <a:rPr lang="en-US" sz="3200" b="1" dirty="0" err="1"/>
              <a:t>hebreus</a:t>
            </a:r>
            <a:r>
              <a:rPr lang="en-US" sz="3200" b="1" dirty="0"/>
              <a:t>, </a:t>
            </a:r>
            <a:r>
              <a:rPr lang="en-US" sz="3200" b="1" dirty="0" err="1"/>
              <a:t>além</a:t>
            </a:r>
            <a:r>
              <a:rPr lang="en-US" sz="3200" b="1" dirty="0"/>
              <a:t> dos </a:t>
            </a:r>
            <a:r>
              <a:rPr lang="en-US" sz="3200" b="1" dirty="0" err="1"/>
              <a:t>sacrifícios</a:t>
            </a:r>
            <a:r>
              <a:rPr lang="en-US" sz="3200" b="1" dirty="0"/>
              <a:t> </a:t>
            </a:r>
            <a:r>
              <a:rPr lang="en-US" sz="3200" b="1" dirty="0" err="1"/>
              <a:t>humanos</a:t>
            </a:r>
            <a:r>
              <a:rPr lang="en-US" sz="3200" b="1" dirty="0"/>
              <a:t> e de </a:t>
            </a:r>
            <a:r>
              <a:rPr lang="en-US" sz="3200" b="1" dirty="0" err="1"/>
              <a:t>animais</a:t>
            </a:r>
            <a:r>
              <a:rPr lang="en-US" sz="3200" b="1" dirty="0"/>
              <a:t>.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1043608" y="1891858"/>
            <a:ext cx="6948264" cy="218521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/>
              <a:t>…em </a:t>
            </a:r>
            <a:r>
              <a:rPr lang="en-US" sz="3200" b="1" dirty="0" err="1"/>
              <a:t>uma</a:t>
            </a:r>
            <a:r>
              <a:rPr lang="en-US" sz="3200" b="1" dirty="0"/>
              <a:t> </a:t>
            </a:r>
            <a:r>
              <a:rPr lang="en-US" sz="3200" b="1" dirty="0" err="1"/>
              <a:t>época</a:t>
            </a:r>
            <a:r>
              <a:rPr lang="en-US" sz="3200" b="1" dirty="0"/>
              <a:t> de </a:t>
            </a:r>
            <a:r>
              <a:rPr lang="en-US" sz="3200" b="1" dirty="0" err="1"/>
              <a:t>muita</a:t>
            </a:r>
            <a:r>
              <a:rPr lang="en-US" sz="3200" b="1" dirty="0"/>
              <a:t> </a:t>
            </a:r>
            <a:r>
              <a:rPr lang="en-US" sz="3200" b="1" dirty="0" err="1"/>
              <a:t>alegria</a:t>
            </a:r>
            <a:r>
              <a:rPr lang="en-US" sz="3200" b="1" dirty="0"/>
              <a:t> e </a:t>
            </a:r>
            <a:r>
              <a:rPr lang="en-US" sz="3200" b="1" dirty="0" err="1"/>
              <a:t>abundância</a:t>
            </a:r>
            <a:r>
              <a:rPr lang="en-US" sz="3200" b="1" dirty="0"/>
              <a:t> com </a:t>
            </a:r>
            <a:r>
              <a:rPr lang="en-US" sz="3200" b="1" dirty="0" err="1"/>
              <a:t>fartura</a:t>
            </a:r>
            <a:r>
              <a:rPr lang="en-US" sz="3200" b="1" dirty="0"/>
              <a:t> em </a:t>
            </a:r>
            <a:r>
              <a:rPr lang="en-US" sz="3200" b="1" dirty="0" err="1"/>
              <a:t>todos</a:t>
            </a:r>
            <a:r>
              <a:rPr lang="en-US" sz="3200" b="1" dirty="0"/>
              <a:t> </a:t>
            </a:r>
            <a:r>
              <a:rPr lang="en-US" sz="3200" b="1" dirty="0" err="1"/>
              <a:t>os</a:t>
            </a:r>
            <a:r>
              <a:rPr lang="en-US" sz="3200" b="1" dirty="0"/>
              <a:t> </a:t>
            </a:r>
            <a:r>
              <a:rPr lang="en-US" sz="3200" b="1" dirty="0" err="1"/>
              <a:t>lares</a:t>
            </a:r>
            <a:r>
              <a:rPr lang="en-US" sz="3200" b="1" dirty="0"/>
              <a:t>, surge </a:t>
            </a:r>
            <a:r>
              <a:rPr lang="en-US" sz="3200" b="1" dirty="0" err="1"/>
              <a:t>uma</a:t>
            </a:r>
            <a:r>
              <a:rPr lang="en-US" sz="3200" b="1" dirty="0"/>
              <a:t> </a:t>
            </a:r>
            <a:r>
              <a:rPr lang="en-US" sz="3200" b="1" dirty="0" err="1"/>
              <a:t>angústia</a:t>
            </a:r>
            <a:r>
              <a:rPr lang="en-US" sz="3200" b="1" dirty="0"/>
              <a:t> e </a:t>
            </a:r>
            <a:r>
              <a:rPr lang="en-US" sz="3200" b="1" dirty="0" err="1"/>
              <a:t>esperanças</a:t>
            </a:r>
            <a:r>
              <a:rPr lang="en-US" sz="3200" b="1" dirty="0"/>
              <a:t>.      </a:t>
            </a:r>
          </a:p>
          <a:p>
            <a:r>
              <a:rPr lang="en-US" sz="3200" b="1" dirty="0"/>
              <a:t>        </a:t>
            </a:r>
            <a:r>
              <a:rPr lang="en-US" sz="4000" b="1" dirty="0"/>
              <a:t>Era a </a:t>
            </a:r>
            <a:r>
              <a:rPr lang="en-US" sz="4000" b="1" dirty="0" err="1"/>
              <a:t>chegada</a:t>
            </a:r>
            <a:r>
              <a:rPr lang="en-US" sz="4000" b="1" dirty="0"/>
              <a:t> de JESUS</a:t>
            </a:r>
            <a:endParaRPr lang="pt-BR" sz="3200" b="1" dirty="0"/>
          </a:p>
        </p:txBody>
      </p:sp>
      <p:sp>
        <p:nvSpPr>
          <p:cNvPr id="13" name="Espaço Reservado para Número de Slid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33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0" y="0"/>
            <a:ext cx="9144000" cy="8063746"/>
          </a:xfrm>
          <a:prstGeom prst="rect">
            <a:avLst/>
          </a:prstGeom>
          <a:solidFill>
            <a:srgbClr val="7030A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</a:rPr>
              <a:t>Com o </a:t>
            </a:r>
            <a:r>
              <a:rPr lang="en-US" sz="5400" b="1" dirty="0" err="1">
                <a:solidFill>
                  <a:srgbClr val="FFFF00"/>
                </a:solidFill>
              </a:rPr>
              <a:t>sacrifício</a:t>
            </a:r>
            <a:r>
              <a:rPr lang="en-US" sz="5400" b="1" dirty="0">
                <a:solidFill>
                  <a:srgbClr val="FFFF00"/>
                </a:solidFill>
              </a:rPr>
              <a:t> de JESUS…</a:t>
            </a:r>
          </a:p>
          <a:p>
            <a:pPr algn="ctr"/>
            <a:endParaRPr lang="en-US" sz="8800" b="1" dirty="0">
              <a:solidFill>
                <a:srgbClr val="FFFF00"/>
              </a:solidFill>
            </a:endParaRPr>
          </a:p>
          <a:p>
            <a:pPr algn="ctr"/>
            <a:r>
              <a:rPr lang="en-US" sz="8800" b="1" dirty="0">
                <a:solidFill>
                  <a:srgbClr val="FFFF00"/>
                </a:solidFill>
              </a:rPr>
              <a:t>FIM DO </a:t>
            </a:r>
          </a:p>
          <a:p>
            <a:pPr algn="ctr"/>
            <a:r>
              <a:rPr lang="en-US" sz="8800" b="1" dirty="0">
                <a:solidFill>
                  <a:srgbClr val="FFFF00"/>
                </a:solidFill>
              </a:rPr>
              <a:t>SEGUNDO CICLO</a:t>
            </a:r>
          </a:p>
          <a:p>
            <a:pPr algn="ctr"/>
            <a:endParaRPr lang="en-US" sz="8800" b="1" dirty="0">
              <a:solidFill>
                <a:srgbClr val="FFFF00"/>
              </a:solidFill>
            </a:endParaRPr>
          </a:p>
          <a:p>
            <a:pPr algn="ctr"/>
            <a:endParaRPr lang="en-US" sz="8800" b="1" dirty="0">
              <a:solidFill>
                <a:srgbClr val="FFFF00"/>
              </a:solidFill>
            </a:endParaRPr>
          </a:p>
          <a:p>
            <a:pPr algn="ctr"/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34</a:t>
            </a:fld>
            <a:endParaRPr lang="pt-BR"/>
          </a:p>
        </p:txBody>
      </p:sp>
    </p:spTree>
  </p:cSld>
  <p:clrMapOvr>
    <a:masterClrMapping/>
  </p:clrMapOvr>
  <p:transition spd="slow"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971600" y="1988840"/>
            <a:ext cx="74168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/>
              <a:t>Depois</a:t>
            </a:r>
            <a:r>
              <a:rPr lang="en-US" sz="3600" b="1" dirty="0"/>
              <a:t> de 2000 </a:t>
            </a:r>
            <a:r>
              <a:rPr lang="en-US" sz="3600" b="1" dirty="0" err="1"/>
              <a:t>anos</a:t>
            </a:r>
            <a:r>
              <a:rPr lang="en-US" sz="3600" b="1" dirty="0"/>
              <a:t>, a </a:t>
            </a:r>
            <a:r>
              <a:rPr lang="en-US" sz="3600" b="1" dirty="0" err="1"/>
              <a:t>sociedade</a:t>
            </a:r>
            <a:r>
              <a:rPr lang="en-US" sz="3600" b="1" dirty="0"/>
              <a:t> </a:t>
            </a:r>
            <a:r>
              <a:rPr lang="en-US" sz="3600" b="1" dirty="0" err="1"/>
              <a:t>tomou</a:t>
            </a:r>
            <a:r>
              <a:rPr lang="en-US" sz="3600" b="1" dirty="0"/>
              <a:t> </a:t>
            </a:r>
            <a:r>
              <a:rPr lang="en-US" sz="3600" b="1" dirty="0" err="1"/>
              <a:t>rumos</a:t>
            </a:r>
            <a:r>
              <a:rPr lang="en-US" sz="3600" b="1" dirty="0"/>
              <a:t> </a:t>
            </a:r>
            <a:r>
              <a:rPr lang="en-US" sz="3600" b="1" dirty="0" err="1"/>
              <a:t>diferentes</a:t>
            </a:r>
            <a:r>
              <a:rPr lang="en-US" sz="3600" b="1" dirty="0"/>
              <a:t> dos </a:t>
            </a:r>
            <a:r>
              <a:rPr lang="en-US" sz="3600" b="1" dirty="0" err="1"/>
              <a:t>indicados</a:t>
            </a:r>
            <a:r>
              <a:rPr lang="en-US" sz="3600" b="1" dirty="0"/>
              <a:t> </a:t>
            </a:r>
            <a:r>
              <a:rPr lang="en-US" sz="3600" b="1" dirty="0" err="1"/>
              <a:t>por</a:t>
            </a:r>
            <a:r>
              <a:rPr lang="en-US" sz="3600" b="1" dirty="0"/>
              <a:t> Jesus:</a:t>
            </a:r>
          </a:p>
          <a:p>
            <a:endParaRPr lang="en-US" sz="3600" b="1" dirty="0"/>
          </a:p>
          <a:p>
            <a:r>
              <a:rPr lang="en-US" sz="3600" b="1" dirty="0" err="1"/>
              <a:t>Corrupção</a:t>
            </a:r>
            <a:r>
              <a:rPr lang="en-US" sz="3600" b="1" dirty="0"/>
              <a:t> </a:t>
            </a:r>
            <a:r>
              <a:rPr lang="en-US" sz="3600" b="1" dirty="0" err="1"/>
              <a:t>pelas</a:t>
            </a:r>
            <a:r>
              <a:rPr lang="en-US" sz="3600" b="1" dirty="0"/>
              <a:t> </a:t>
            </a:r>
            <a:r>
              <a:rPr lang="en-US" sz="3600" b="1" dirty="0" err="1"/>
              <a:t>paixões</a:t>
            </a:r>
            <a:r>
              <a:rPr lang="en-US" sz="3600" b="1" dirty="0"/>
              <a:t> e </a:t>
            </a:r>
            <a:r>
              <a:rPr lang="en-US" sz="3600" b="1" dirty="0" err="1"/>
              <a:t>pelas</a:t>
            </a:r>
            <a:r>
              <a:rPr lang="en-US" sz="3600" b="1" dirty="0"/>
              <a:t> </a:t>
            </a:r>
            <a:r>
              <a:rPr lang="en-US" sz="3600" b="1" dirty="0" err="1"/>
              <a:t>tentações</a:t>
            </a:r>
            <a:r>
              <a:rPr lang="en-US" sz="3600" b="1" dirty="0"/>
              <a:t> do </a:t>
            </a:r>
            <a:r>
              <a:rPr lang="en-US" sz="3600" b="1" dirty="0" err="1"/>
              <a:t>mundo</a:t>
            </a:r>
            <a:r>
              <a:rPr lang="en-US" sz="3600" b="1" dirty="0"/>
              <a:t> material.</a:t>
            </a:r>
          </a:p>
          <a:p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0" y="-27384"/>
            <a:ext cx="9144000" cy="9233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TERCEIRO CICLO</a:t>
            </a:r>
            <a:endParaRPr lang="pt-B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35</a:t>
            </a:fld>
            <a:endParaRPr lang="pt-BR"/>
          </a:p>
        </p:txBody>
      </p:sp>
    </p:spTree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827584" y="1329730"/>
            <a:ext cx="763284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7030A0"/>
                </a:solidFill>
              </a:rPr>
              <a:t>Expurgo</a:t>
            </a:r>
            <a:r>
              <a:rPr lang="en-US" sz="3200" b="1" dirty="0">
                <a:solidFill>
                  <a:srgbClr val="7030A0"/>
                </a:solidFill>
              </a:rPr>
              <a:t> e </a:t>
            </a:r>
            <a:r>
              <a:rPr lang="en-US" sz="3200" b="1" dirty="0" err="1">
                <a:solidFill>
                  <a:srgbClr val="7030A0"/>
                </a:solidFill>
              </a:rPr>
              <a:t>separação</a:t>
            </a:r>
            <a:r>
              <a:rPr lang="en-US" sz="3200" b="1" dirty="0">
                <a:solidFill>
                  <a:srgbClr val="7030A0"/>
                </a:solidFill>
              </a:rPr>
              <a:t> dos </a:t>
            </a:r>
            <a:r>
              <a:rPr lang="en-US" sz="3200" b="1" dirty="0" err="1">
                <a:solidFill>
                  <a:srgbClr val="7030A0"/>
                </a:solidFill>
              </a:rPr>
              <a:t>maus</a:t>
            </a:r>
            <a:r>
              <a:rPr lang="en-US" sz="3200" b="1" dirty="0">
                <a:solidFill>
                  <a:srgbClr val="7030A0"/>
                </a:solidFill>
              </a:rPr>
              <a:t> e dos </a:t>
            </a:r>
            <a:r>
              <a:rPr lang="en-US" sz="3200" b="1" dirty="0" err="1">
                <a:solidFill>
                  <a:srgbClr val="7030A0"/>
                </a:solidFill>
              </a:rPr>
              <a:t>bons</a:t>
            </a:r>
            <a:r>
              <a:rPr lang="en-US" sz="3200" b="1" dirty="0">
                <a:solidFill>
                  <a:srgbClr val="7030A0"/>
                </a:solidFill>
              </a:rPr>
              <a:t>.</a:t>
            </a:r>
          </a:p>
          <a:p>
            <a:r>
              <a:rPr lang="en-US" sz="3200" b="1" dirty="0" err="1">
                <a:solidFill>
                  <a:srgbClr val="7030A0"/>
                </a:solidFill>
              </a:rPr>
              <a:t>Terrículos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sendo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mandados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para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orbes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menos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evoluidas</a:t>
            </a:r>
            <a:r>
              <a:rPr lang="en-US" sz="3200" b="1" dirty="0">
                <a:solidFill>
                  <a:srgbClr val="7030A0"/>
                </a:solidFill>
              </a:rPr>
              <a:t>.</a:t>
            </a:r>
          </a:p>
          <a:p>
            <a:r>
              <a:rPr lang="en-US" sz="3200" b="1" dirty="0" err="1">
                <a:solidFill>
                  <a:srgbClr val="7030A0"/>
                </a:solidFill>
              </a:rPr>
              <a:t>Crianças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encarnando</a:t>
            </a:r>
            <a:r>
              <a:rPr lang="en-US" sz="3200" b="1" dirty="0">
                <a:solidFill>
                  <a:srgbClr val="7030A0"/>
                </a:solidFill>
              </a:rPr>
              <a:t> no Terra </a:t>
            </a:r>
            <a:r>
              <a:rPr lang="en-US" sz="3200" b="1" dirty="0" err="1">
                <a:solidFill>
                  <a:srgbClr val="7030A0"/>
                </a:solidFill>
              </a:rPr>
              <a:t>preparadas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para</a:t>
            </a:r>
            <a:r>
              <a:rPr lang="en-US" sz="3200" b="1" dirty="0">
                <a:solidFill>
                  <a:srgbClr val="7030A0"/>
                </a:solidFill>
              </a:rPr>
              <a:t> as </a:t>
            </a:r>
            <a:r>
              <a:rPr lang="en-US" sz="3200" b="1" dirty="0" err="1">
                <a:solidFill>
                  <a:srgbClr val="7030A0"/>
                </a:solidFill>
              </a:rPr>
              <a:t>transições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apontadas</a:t>
            </a:r>
            <a:r>
              <a:rPr lang="en-US" sz="3200" b="1" dirty="0">
                <a:solidFill>
                  <a:srgbClr val="7030A0"/>
                </a:solidFill>
              </a:rPr>
              <a:t>.</a:t>
            </a:r>
          </a:p>
          <a:p>
            <a:endParaRPr lang="en-US" sz="3200" b="1" dirty="0">
              <a:solidFill>
                <a:srgbClr val="7030A0"/>
              </a:solidFill>
            </a:endParaRPr>
          </a:p>
          <a:p>
            <a:r>
              <a:rPr lang="en-US" sz="3200" b="1" dirty="0" err="1">
                <a:solidFill>
                  <a:srgbClr val="7030A0"/>
                </a:solidFill>
              </a:rPr>
              <a:t>Sexta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Raça</a:t>
            </a:r>
            <a:r>
              <a:rPr lang="en-US" sz="3200" b="1" dirty="0">
                <a:solidFill>
                  <a:srgbClr val="7030A0"/>
                </a:solidFill>
              </a:rPr>
              <a:t> – HOMENS DA INTUIÇÃO</a:t>
            </a:r>
          </a:p>
          <a:p>
            <a:r>
              <a:rPr lang="en-US" sz="2400" b="1" dirty="0">
                <a:solidFill>
                  <a:srgbClr val="7030A0"/>
                </a:solidFill>
              </a:rPr>
              <a:t>(</a:t>
            </a:r>
            <a:r>
              <a:rPr lang="en-US" sz="2400" b="1" dirty="0" err="1">
                <a:solidFill>
                  <a:srgbClr val="7030A0"/>
                </a:solidFill>
              </a:rPr>
              <a:t>Terceiro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en-US" sz="2400" b="1" dirty="0" err="1">
                <a:solidFill>
                  <a:srgbClr val="7030A0"/>
                </a:solidFill>
              </a:rPr>
              <a:t>milênio</a:t>
            </a:r>
            <a:r>
              <a:rPr lang="en-US" sz="2400" b="1" dirty="0">
                <a:solidFill>
                  <a:srgbClr val="7030A0"/>
                </a:solidFill>
              </a:rPr>
              <a:t>)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23528" y="5448126"/>
            <a:ext cx="8568952" cy="107721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</a:rPr>
              <a:t>A </a:t>
            </a:r>
            <a:r>
              <a:rPr lang="en-US" sz="3200" b="1" dirty="0" err="1">
                <a:solidFill>
                  <a:schemeClr val="bg1">
                    <a:lumMod val="85000"/>
                  </a:schemeClr>
                </a:solidFill>
              </a:rPr>
              <a:t>Sétima</a:t>
            </a:r>
            <a:r>
              <a:rPr lang="en-US" sz="3200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bg1">
                    <a:lumMod val="85000"/>
                  </a:schemeClr>
                </a:solidFill>
              </a:rPr>
              <a:t>Raça</a:t>
            </a:r>
            <a:r>
              <a:rPr lang="en-US" sz="3200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bg1">
                    <a:lumMod val="85000"/>
                  </a:schemeClr>
                </a:solidFill>
              </a:rPr>
              <a:t>encontrará</a:t>
            </a:r>
            <a:r>
              <a:rPr lang="en-US" sz="3200" b="1" dirty="0">
                <a:solidFill>
                  <a:schemeClr val="bg1">
                    <a:lumMod val="85000"/>
                  </a:schemeClr>
                </a:solidFill>
              </a:rPr>
              <a:t> um </a:t>
            </a:r>
            <a:r>
              <a:rPr lang="en-US" sz="3200" b="1" dirty="0" err="1">
                <a:solidFill>
                  <a:schemeClr val="bg1">
                    <a:lumMod val="85000"/>
                  </a:schemeClr>
                </a:solidFill>
              </a:rPr>
              <a:t>mundo</a:t>
            </a:r>
            <a:r>
              <a:rPr lang="en-US" sz="3200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bg1">
                    <a:lumMod val="85000"/>
                  </a:schemeClr>
                </a:solidFill>
              </a:rPr>
              <a:t>regenerado</a:t>
            </a:r>
            <a:r>
              <a:rPr lang="en-US" sz="3200" b="1" dirty="0">
                <a:solidFill>
                  <a:schemeClr val="bg1">
                    <a:lumMod val="85000"/>
                  </a:schemeClr>
                </a:solidFill>
              </a:rPr>
              <a:t> ao </a:t>
            </a:r>
            <a:r>
              <a:rPr lang="en-US" sz="3200" b="1" dirty="0" err="1">
                <a:solidFill>
                  <a:schemeClr val="bg1">
                    <a:lumMod val="85000"/>
                  </a:schemeClr>
                </a:solidFill>
              </a:rPr>
              <a:t>invés</a:t>
            </a:r>
            <a:r>
              <a:rPr lang="en-US" sz="3200" b="1" dirty="0">
                <a:solidFill>
                  <a:schemeClr val="bg1">
                    <a:lumMod val="85000"/>
                  </a:schemeClr>
                </a:solidFill>
              </a:rPr>
              <a:t> de um </a:t>
            </a:r>
            <a:r>
              <a:rPr lang="en-US" sz="3200" b="1" dirty="0" err="1">
                <a:solidFill>
                  <a:schemeClr val="bg1">
                    <a:lumMod val="85000"/>
                  </a:schemeClr>
                </a:solidFill>
              </a:rPr>
              <a:t>mundo</a:t>
            </a:r>
            <a:r>
              <a:rPr lang="en-US" sz="3200" b="1" dirty="0">
                <a:solidFill>
                  <a:schemeClr val="bg1">
                    <a:lumMod val="85000"/>
                  </a:schemeClr>
                </a:solidFill>
              </a:rPr>
              <a:t> de </a:t>
            </a:r>
            <a:r>
              <a:rPr lang="en-US" sz="3200" b="1" dirty="0" err="1">
                <a:solidFill>
                  <a:schemeClr val="bg1">
                    <a:lumMod val="85000"/>
                  </a:schemeClr>
                </a:solidFill>
              </a:rPr>
              <a:t>expiações</a:t>
            </a:r>
            <a:endParaRPr lang="pt-BR" sz="3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722665" y="116632"/>
            <a:ext cx="5698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TERRA DO FUTURO</a:t>
            </a:r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36</a:t>
            </a:fld>
            <a:endParaRPr lang="pt-BR"/>
          </a:p>
        </p:txBody>
      </p:sp>
    </p:spTree>
  </p:cSld>
  <p:clrMapOvr>
    <a:masterClrMapping/>
  </p:clrMapOvr>
  <p:transition spd="slow">
    <p:wipe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339752" y="4523636"/>
            <a:ext cx="432048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Resumo</a:t>
            </a:r>
            <a:endParaRPr lang="en-US" sz="2400" dirty="0"/>
          </a:p>
          <a:p>
            <a:pPr algn="ctr"/>
            <a:r>
              <a:rPr lang="en-US" sz="2800" b="1" dirty="0"/>
              <a:t> </a:t>
            </a:r>
            <a:r>
              <a:rPr lang="en-US" sz="2000" dirty="0" err="1"/>
              <a:t>elaborado</a:t>
            </a:r>
            <a:r>
              <a:rPr lang="en-US" sz="2000" dirty="0"/>
              <a:t> </a:t>
            </a:r>
            <a:r>
              <a:rPr lang="en-US" sz="2000" dirty="0" err="1"/>
              <a:t>por</a:t>
            </a:r>
            <a:r>
              <a:rPr lang="en-US" sz="2000" dirty="0"/>
              <a:t> Souli Mosseri</a:t>
            </a:r>
          </a:p>
          <a:p>
            <a:pPr algn="ctr"/>
            <a:r>
              <a:rPr lang="en-US" sz="2000" dirty="0">
                <a:hlinkClick r:id="rId2"/>
              </a:rPr>
              <a:t>souli.mosseri@gmail.com</a:t>
            </a:r>
            <a:endParaRPr lang="en-US" sz="2000" dirty="0"/>
          </a:p>
          <a:p>
            <a:pPr algn="ctr"/>
            <a:r>
              <a:rPr lang="en-US" sz="2000" dirty="0" err="1"/>
              <a:t>Março</a:t>
            </a:r>
            <a:r>
              <a:rPr lang="en-US" sz="2000" dirty="0"/>
              <a:t>/2013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2843808" y="2188021"/>
            <a:ext cx="3461653" cy="138499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err="1"/>
              <a:t>Autor</a:t>
            </a:r>
            <a:r>
              <a:rPr lang="en-US" sz="2800" dirty="0"/>
              <a:t>: </a:t>
            </a:r>
            <a:r>
              <a:rPr lang="en-US" sz="2800" dirty="0" err="1"/>
              <a:t>Edgard</a:t>
            </a:r>
            <a:r>
              <a:rPr lang="en-US" sz="2800" dirty="0"/>
              <a:t> </a:t>
            </a:r>
            <a:r>
              <a:rPr lang="en-US" sz="2800" dirty="0" err="1"/>
              <a:t>Armond</a:t>
            </a:r>
            <a:endParaRPr lang="en-US" sz="2800" dirty="0"/>
          </a:p>
          <a:p>
            <a:pPr algn="ctr"/>
            <a:r>
              <a:rPr lang="en-US" sz="2800" dirty="0"/>
              <a:t>(1894 – 1982)</a:t>
            </a:r>
          </a:p>
          <a:p>
            <a:r>
              <a:rPr lang="en-US" sz="2800" dirty="0" err="1"/>
              <a:t>Primeira</a:t>
            </a:r>
            <a:r>
              <a:rPr lang="en-US" sz="2800" dirty="0"/>
              <a:t> </a:t>
            </a:r>
            <a:r>
              <a:rPr lang="en-US" sz="2800" dirty="0" err="1"/>
              <a:t>Edição</a:t>
            </a:r>
            <a:r>
              <a:rPr lang="en-US" sz="2800" dirty="0"/>
              <a:t>: 1951</a:t>
            </a:r>
            <a:endParaRPr lang="pt-BR" sz="2800" dirty="0"/>
          </a:p>
        </p:txBody>
      </p:sp>
      <p:sp>
        <p:nvSpPr>
          <p:cNvPr id="7" name="Retângulo 6"/>
          <p:cNvSpPr/>
          <p:nvPr/>
        </p:nvSpPr>
        <p:spPr>
          <a:xfrm>
            <a:off x="416054" y="548680"/>
            <a:ext cx="83118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lgerian" pitchFamily="82" charset="0"/>
              </a:rPr>
              <a:t>OS EXILADOS DE CAPELA</a:t>
            </a:r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Espaço Reservado para Número de Slid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37</a:t>
            </a:fld>
            <a:endParaRPr lang="pt-BR"/>
          </a:p>
        </p:txBody>
      </p:sp>
    </p:spTree>
  </p:cSld>
  <p:clrMapOvr>
    <a:masterClrMapping/>
  </p:clrMapOvr>
  <p:transition spd="slow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trela de 5 pontas 3"/>
          <p:cNvSpPr/>
          <p:nvPr/>
        </p:nvSpPr>
        <p:spPr>
          <a:xfrm>
            <a:off x="755576" y="404664"/>
            <a:ext cx="7776864" cy="604867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Estrela de 5 pontas 6"/>
          <p:cNvSpPr/>
          <p:nvPr/>
        </p:nvSpPr>
        <p:spPr>
          <a:xfrm>
            <a:off x="7380312" y="4716760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Estrela de 5 pontas 13"/>
          <p:cNvSpPr/>
          <p:nvPr/>
        </p:nvSpPr>
        <p:spPr>
          <a:xfrm>
            <a:off x="539552" y="4725144"/>
            <a:ext cx="504056" cy="504056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Estrela de 5 pontas 14"/>
          <p:cNvSpPr/>
          <p:nvPr/>
        </p:nvSpPr>
        <p:spPr>
          <a:xfrm>
            <a:off x="7892752" y="764704"/>
            <a:ext cx="423664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Estrela de 5 pontas 16"/>
          <p:cNvSpPr/>
          <p:nvPr/>
        </p:nvSpPr>
        <p:spPr>
          <a:xfrm>
            <a:off x="4499992" y="5940896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Estrela de 5 pontas 17"/>
          <p:cNvSpPr/>
          <p:nvPr/>
        </p:nvSpPr>
        <p:spPr>
          <a:xfrm>
            <a:off x="8316416" y="3780656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Estrela de 5 pontas 18"/>
          <p:cNvSpPr/>
          <p:nvPr/>
        </p:nvSpPr>
        <p:spPr>
          <a:xfrm>
            <a:off x="636712" y="5724872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0" name="Estrela de 5 pontas 19"/>
          <p:cNvSpPr/>
          <p:nvPr/>
        </p:nvSpPr>
        <p:spPr>
          <a:xfrm>
            <a:off x="789112" y="3852664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1" name="Estrela de 5 pontas 20"/>
          <p:cNvSpPr/>
          <p:nvPr/>
        </p:nvSpPr>
        <p:spPr>
          <a:xfrm>
            <a:off x="1763688" y="692696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2" name="Estrela de 5 pontas 21"/>
          <p:cNvSpPr/>
          <p:nvPr/>
        </p:nvSpPr>
        <p:spPr>
          <a:xfrm>
            <a:off x="2627784" y="476672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3" name="Estrela de 5 pontas 22"/>
          <p:cNvSpPr/>
          <p:nvPr/>
        </p:nvSpPr>
        <p:spPr>
          <a:xfrm>
            <a:off x="6516216" y="2047528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6" name="Espaço Reservado para Número de Slide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4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trela de 5 pontas 3"/>
          <p:cNvSpPr/>
          <p:nvPr/>
        </p:nvSpPr>
        <p:spPr>
          <a:xfrm>
            <a:off x="755576" y="404664"/>
            <a:ext cx="7776864" cy="6048672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059832" y="2996952"/>
            <a:ext cx="3168352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C A P E L A</a:t>
            </a:r>
            <a:endParaRPr lang="pt-BR" sz="4400" b="1" dirty="0"/>
          </a:p>
        </p:txBody>
      </p:sp>
      <p:sp>
        <p:nvSpPr>
          <p:cNvPr id="7" name="Estrela de 5 pontas 6"/>
          <p:cNvSpPr/>
          <p:nvPr/>
        </p:nvSpPr>
        <p:spPr>
          <a:xfrm>
            <a:off x="7380312" y="4716760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Estrela de 5 pontas 13"/>
          <p:cNvSpPr/>
          <p:nvPr/>
        </p:nvSpPr>
        <p:spPr>
          <a:xfrm>
            <a:off x="539552" y="4725144"/>
            <a:ext cx="504056" cy="504056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Estrela de 5 pontas 14"/>
          <p:cNvSpPr/>
          <p:nvPr/>
        </p:nvSpPr>
        <p:spPr>
          <a:xfrm>
            <a:off x="7892752" y="764704"/>
            <a:ext cx="423664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Estrela de 5 pontas 16"/>
          <p:cNvSpPr/>
          <p:nvPr/>
        </p:nvSpPr>
        <p:spPr>
          <a:xfrm>
            <a:off x="4499992" y="5940896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Estrela de 5 pontas 17"/>
          <p:cNvSpPr/>
          <p:nvPr/>
        </p:nvSpPr>
        <p:spPr>
          <a:xfrm>
            <a:off x="8316416" y="3780656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Estrela de 5 pontas 18"/>
          <p:cNvSpPr/>
          <p:nvPr/>
        </p:nvSpPr>
        <p:spPr>
          <a:xfrm>
            <a:off x="636712" y="5724872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0" name="Estrela de 5 pontas 19"/>
          <p:cNvSpPr/>
          <p:nvPr/>
        </p:nvSpPr>
        <p:spPr>
          <a:xfrm>
            <a:off x="789112" y="3852664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1" name="Estrela de 5 pontas 20"/>
          <p:cNvSpPr/>
          <p:nvPr/>
        </p:nvSpPr>
        <p:spPr>
          <a:xfrm>
            <a:off x="1763688" y="692696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2" name="Estrela de 5 pontas 21"/>
          <p:cNvSpPr/>
          <p:nvPr/>
        </p:nvSpPr>
        <p:spPr>
          <a:xfrm>
            <a:off x="2627784" y="476672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3" name="Estrela de 5 pontas 22"/>
          <p:cNvSpPr/>
          <p:nvPr/>
        </p:nvSpPr>
        <p:spPr>
          <a:xfrm>
            <a:off x="6516216" y="2047528"/>
            <a:ext cx="288032" cy="36842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endParaRPr lang="pt-BR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5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783157" y="476672"/>
            <a:ext cx="5158785" cy="707886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err="1"/>
              <a:t>Categorias</a:t>
            </a:r>
            <a:r>
              <a:rPr lang="en-US" sz="4000" b="1" dirty="0"/>
              <a:t> dos </a:t>
            </a:r>
            <a:r>
              <a:rPr lang="en-US" sz="4000" b="1" dirty="0" err="1"/>
              <a:t>Homens</a:t>
            </a:r>
            <a:endParaRPr lang="en-US" sz="4000" b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755576" y="1844824"/>
            <a:ext cx="3288016" cy="403187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sz="2800" b="1" u="sng" dirty="0" err="1"/>
              <a:t>Seres</a:t>
            </a:r>
            <a:r>
              <a:rPr lang="en-US" sz="2800" b="1" u="sng" dirty="0"/>
              <a:t> </a:t>
            </a:r>
            <a:r>
              <a:rPr lang="en-US" sz="2800" b="1" u="sng" dirty="0" err="1"/>
              <a:t>Retardados</a:t>
            </a:r>
            <a:endParaRPr lang="en-US" sz="2800" b="1" u="sng" dirty="0"/>
          </a:p>
          <a:p>
            <a:endParaRPr lang="en-US" sz="2800" b="1" dirty="0"/>
          </a:p>
          <a:p>
            <a:pPr>
              <a:buFont typeface="Arial" pitchFamily="34" charset="0"/>
              <a:buChar char="•"/>
            </a:pPr>
            <a:r>
              <a:rPr lang="en-US" sz="2000" dirty="0"/>
              <a:t>De </a:t>
            </a:r>
            <a:r>
              <a:rPr lang="en-US" sz="2000" dirty="0" err="1"/>
              <a:t>inconscientes</a:t>
            </a:r>
            <a:r>
              <a:rPr lang="en-US" sz="2000" dirty="0"/>
              <a:t> </a:t>
            </a:r>
            <a:r>
              <a:rPr lang="en-US" sz="2000" dirty="0" err="1"/>
              <a:t>para</a:t>
            </a:r>
            <a:r>
              <a:rPr lang="en-US" sz="2000" dirty="0"/>
              <a:t> </a:t>
            </a:r>
            <a:r>
              <a:rPr lang="en-US" sz="2000" dirty="0" err="1"/>
              <a:t>instintos</a:t>
            </a: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/>
              <a:t>De </a:t>
            </a:r>
            <a:r>
              <a:rPr lang="en-US" sz="2000" dirty="0" err="1"/>
              <a:t>instintos</a:t>
            </a:r>
            <a:r>
              <a:rPr lang="en-US" sz="2000" dirty="0"/>
              <a:t> </a:t>
            </a:r>
            <a:r>
              <a:rPr lang="en-US" sz="2000" dirty="0" err="1"/>
              <a:t>para</a:t>
            </a:r>
            <a:r>
              <a:rPr lang="en-US" sz="2000" dirty="0"/>
              <a:t> </a:t>
            </a:r>
            <a:r>
              <a:rPr lang="en-US" sz="2000" dirty="0" err="1"/>
              <a:t>razão</a:t>
            </a: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endParaRPr lang="pt-BR" sz="2000" dirty="0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6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783157" y="476672"/>
            <a:ext cx="5158785" cy="707886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err="1"/>
              <a:t>Categorias</a:t>
            </a:r>
            <a:r>
              <a:rPr lang="en-US" sz="4000" b="1" dirty="0"/>
              <a:t> dos </a:t>
            </a:r>
            <a:r>
              <a:rPr lang="en-US" sz="4000" b="1" dirty="0" err="1"/>
              <a:t>Homens</a:t>
            </a:r>
            <a:endParaRPr lang="en-US" sz="4000" b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755576" y="1844824"/>
            <a:ext cx="3288016" cy="403187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sz="2800" b="1" u="sng" dirty="0" err="1"/>
              <a:t>Seres</a:t>
            </a:r>
            <a:r>
              <a:rPr lang="en-US" sz="2800" b="1" u="sng" dirty="0"/>
              <a:t> </a:t>
            </a:r>
            <a:r>
              <a:rPr lang="en-US" sz="2800" b="1" u="sng" dirty="0" err="1"/>
              <a:t>Retardados</a:t>
            </a:r>
            <a:endParaRPr lang="en-US" sz="2800" b="1" u="sng" dirty="0"/>
          </a:p>
          <a:p>
            <a:endParaRPr lang="en-US" sz="2800" b="1" dirty="0"/>
          </a:p>
          <a:p>
            <a:pPr>
              <a:buFont typeface="Arial" pitchFamily="34" charset="0"/>
              <a:buChar char="•"/>
            </a:pPr>
            <a:r>
              <a:rPr lang="en-US" sz="2000" dirty="0"/>
              <a:t>De </a:t>
            </a:r>
            <a:r>
              <a:rPr lang="en-US" sz="2000" dirty="0" err="1"/>
              <a:t>inconscientes</a:t>
            </a:r>
            <a:r>
              <a:rPr lang="en-US" sz="2000" dirty="0"/>
              <a:t> </a:t>
            </a:r>
            <a:r>
              <a:rPr lang="en-US" sz="2000" dirty="0" err="1"/>
              <a:t>para</a:t>
            </a:r>
            <a:r>
              <a:rPr lang="en-US" sz="2000" dirty="0"/>
              <a:t> </a:t>
            </a:r>
            <a:r>
              <a:rPr lang="en-US" sz="2000" dirty="0" err="1"/>
              <a:t>instintos</a:t>
            </a: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/>
              <a:t>De </a:t>
            </a:r>
            <a:r>
              <a:rPr lang="en-US" sz="2000" dirty="0" err="1"/>
              <a:t>instintos</a:t>
            </a:r>
            <a:r>
              <a:rPr lang="en-US" sz="2000" dirty="0"/>
              <a:t> </a:t>
            </a:r>
            <a:r>
              <a:rPr lang="en-US" sz="2000" dirty="0" err="1"/>
              <a:t>para</a:t>
            </a:r>
            <a:r>
              <a:rPr lang="en-US" sz="2000" dirty="0"/>
              <a:t> </a:t>
            </a:r>
            <a:r>
              <a:rPr lang="en-US" sz="2000" dirty="0" err="1"/>
              <a:t>razão</a:t>
            </a: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4283968" y="1844824"/>
            <a:ext cx="3498394" cy="40318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u="sng" dirty="0" err="1"/>
              <a:t>Seres</a:t>
            </a:r>
            <a:r>
              <a:rPr lang="en-US" sz="2800" b="1" u="sng" dirty="0"/>
              <a:t> </a:t>
            </a:r>
            <a:r>
              <a:rPr lang="en-US" sz="2800" b="1" u="sng" dirty="0" err="1"/>
              <a:t>evoluidos</a:t>
            </a:r>
            <a:r>
              <a:rPr lang="en-US" sz="2800" b="1" u="sng" dirty="0"/>
              <a:t> e </a:t>
            </a:r>
          </a:p>
          <a:p>
            <a:r>
              <a:rPr lang="en-US" sz="2800" b="1" u="sng" dirty="0" err="1"/>
              <a:t>dominantes</a:t>
            </a:r>
            <a:r>
              <a:rPr lang="en-US" sz="2800" b="1" u="sng" dirty="0"/>
              <a:t> de </a:t>
            </a:r>
            <a:r>
              <a:rPr lang="en-US" sz="2800" b="1" u="sng" dirty="0" err="1"/>
              <a:t>Capela</a:t>
            </a:r>
            <a:endParaRPr lang="en-US" sz="2800" b="1" u="sng" dirty="0"/>
          </a:p>
          <a:p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err="1"/>
              <a:t>Detentores</a:t>
            </a:r>
            <a:r>
              <a:rPr lang="en-US" sz="2000" dirty="0"/>
              <a:t> de </a:t>
            </a:r>
            <a:r>
              <a:rPr lang="en-US" sz="2000" dirty="0" err="1"/>
              <a:t>conhecimento</a:t>
            </a:r>
            <a:endParaRPr lang="en-US" sz="2000" dirty="0"/>
          </a:p>
          <a:p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err="1"/>
              <a:t>Noções</a:t>
            </a:r>
            <a:r>
              <a:rPr lang="en-US" sz="2000" dirty="0"/>
              <a:t> de </a:t>
            </a:r>
            <a:r>
              <a:rPr lang="en-US" sz="2000" dirty="0" err="1"/>
              <a:t>espiritualidade</a:t>
            </a: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err="1"/>
              <a:t>Ganância</a:t>
            </a: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err="1"/>
              <a:t>Idolatria</a:t>
            </a:r>
            <a:endParaRPr lang="en-US" sz="2000" dirty="0"/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err="1"/>
              <a:t>Outros</a:t>
            </a:r>
            <a:r>
              <a:rPr lang="en-US" sz="2000" dirty="0"/>
              <a:t> </a:t>
            </a:r>
            <a:r>
              <a:rPr lang="en-US" sz="2000" dirty="0" err="1"/>
              <a:t>vícios</a:t>
            </a:r>
            <a:endParaRPr lang="pt-BR" sz="2000" dirty="0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7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483768" y="548680"/>
            <a:ext cx="42484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</a:rPr>
              <a:t>Primeiro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Ciclo</a:t>
            </a:r>
            <a:endParaRPr lang="en-US" sz="24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79512" y="1827981"/>
            <a:ext cx="3066354" cy="1384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Primeira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pt-BR" sz="2800" b="1" dirty="0">
              <a:solidFill>
                <a:srgbClr val="FFFF0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251520" y="3501008"/>
            <a:ext cx="3003836" cy="13234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Segunda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251520" y="5085184"/>
            <a:ext cx="3024336" cy="1384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</a:rPr>
              <a:t>Terceira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>
                <a:solidFill>
                  <a:srgbClr val="FFFF00"/>
                </a:solidFill>
              </a:rPr>
              <a:t>e</a:t>
            </a: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Quarta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pt-BR" sz="2800" b="1" dirty="0">
              <a:solidFill>
                <a:srgbClr val="FFFF00"/>
              </a:solidFill>
            </a:endParaRP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8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483768" y="548680"/>
            <a:ext cx="42484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</a:rPr>
              <a:t>Primeiro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Ciclo</a:t>
            </a:r>
            <a:endParaRPr lang="en-US" sz="24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3995936" y="1868631"/>
            <a:ext cx="504056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</a:rPr>
              <a:t>Apresentação</a:t>
            </a:r>
            <a:r>
              <a:rPr lang="en-US" sz="2400" b="1" dirty="0">
                <a:solidFill>
                  <a:srgbClr val="FFFF00"/>
                </a:solidFill>
              </a:rPr>
              <a:t> das </a:t>
            </a:r>
            <a:r>
              <a:rPr lang="en-US" sz="2400" b="1" dirty="0" err="1">
                <a:solidFill>
                  <a:srgbClr val="FFFF00"/>
                </a:solidFill>
              </a:rPr>
              <a:t>espécimes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padrão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</a:p>
          <a:p>
            <a:r>
              <a:rPr lang="en-US" sz="2400" b="1" dirty="0" err="1">
                <a:solidFill>
                  <a:srgbClr val="FFFF00"/>
                </a:solidFill>
              </a:rPr>
              <a:t>para</a:t>
            </a:r>
            <a:r>
              <a:rPr lang="en-US" sz="2400" b="1" dirty="0">
                <a:solidFill>
                  <a:srgbClr val="FFFF00"/>
                </a:solidFill>
              </a:rPr>
              <a:t> as </a:t>
            </a:r>
            <a:r>
              <a:rPr lang="en-US" sz="2400" b="1" dirty="0" err="1">
                <a:solidFill>
                  <a:srgbClr val="FFFF00"/>
                </a:solidFill>
              </a:rPr>
              <a:t>condições</a:t>
            </a:r>
            <a:r>
              <a:rPr lang="en-US" sz="2400" b="1" dirty="0">
                <a:solidFill>
                  <a:srgbClr val="FFFF00"/>
                </a:solidFill>
              </a:rPr>
              <a:t> da Terra</a:t>
            </a:r>
          </a:p>
          <a:p>
            <a:r>
              <a:rPr lang="en-US" sz="2400" b="1" dirty="0">
                <a:solidFill>
                  <a:srgbClr val="FFFF00"/>
                </a:solidFill>
              </a:rPr>
              <a:t>(</a:t>
            </a:r>
            <a:r>
              <a:rPr lang="en-US" sz="2400" b="1" dirty="0" err="1">
                <a:solidFill>
                  <a:srgbClr val="FFFF00"/>
                </a:solidFill>
              </a:rPr>
              <a:t>Praticamente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 err="1">
                <a:solidFill>
                  <a:srgbClr val="FFFF00"/>
                </a:solidFill>
              </a:rPr>
              <a:t>Símios</a:t>
            </a:r>
            <a:r>
              <a:rPr lang="en-US" sz="2400" b="1" dirty="0">
                <a:solidFill>
                  <a:srgbClr val="FFFF00"/>
                </a:solidFill>
              </a:rPr>
              <a:t>)</a:t>
            </a:r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79512" y="1827981"/>
            <a:ext cx="3066354" cy="1384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Primeira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pt-BR" sz="2800" b="1" dirty="0">
              <a:solidFill>
                <a:srgbClr val="FFFF0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251520" y="3501008"/>
            <a:ext cx="3003836" cy="13234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Segunda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pt-BR" sz="2400" b="1" dirty="0">
              <a:solidFill>
                <a:srgbClr val="FFFF00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251520" y="5085184"/>
            <a:ext cx="3024336" cy="13849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</a:rPr>
              <a:t>Terceira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en-US" sz="2800" b="1" dirty="0">
              <a:solidFill>
                <a:srgbClr val="FFFF00"/>
              </a:solidFill>
            </a:endParaRPr>
          </a:p>
          <a:p>
            <a:pPr algn="ctr"/>
            <a:r>
              <a:rPr lang="en-US" sz="2800" b="1" dirty="0">
                <a:solidFill>
                  <a:srgbClr val="FFFF00"/>
                </a:solidFill>
              </a:rPr>
              <a:t>e</a:t>
            </a:r>
          </a:p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Quarta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Raça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Mãe</a:t>
            </a:r>
            <a:endParaRPr lang="pt-BR" sz="2800" b="1" dirty="0">
              <a:solidFill>
                <a:srgbClr val="FFFF00"/>
              </a:solidFill>
            </a:endParaRPr>
          </a:p>
        </p:txBody>
      </p:sp>
      <p:sp>
        <p:nvSpPr>
          <p:cNvPr id="23" name="Seta para a esquerda e para a direita 22"/>
          <p:cNvSpPr/>
          <p:nvPr/>
        </p:nvSpPr>
        <p:spPr>
          <a:xfrm>
            <a:off x="3347864" y="2276872"/>
            <a:ext cx="576064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Espaço Reservado para Número de Slid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00F50-361A-44DE-9D1C-998F6ED61599}" type="slidenum">
              <a:rPr lang="pt-BR" smtClean="0"/>
              <a:pPr/>
              <a:t>9</a:t>
            </a:fld>
            <a:endParaRPr lang="pt-BR"/>
          </a:p>
        </p:txBody>
      </p:sp>
    </p:spTree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1665</Words>
  <Application>Microsoft Office PowerPoint</Application>
  <PresentationFormat>Apresentação na tela (4:3)</PresentationFormat>
  <Paragraphs>307</Paragraphs>
  <Slides>37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42" baseType="lpstr">
      <vt:lpstr>Algerian</vt:lpstr>
      <vt:lpstr>Arial</vt:lpstr>
      <vt:lpstr>Calibri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Souli</dc:creator>
  <cp:lastModifiedBy>Zo Chelli</cp:lastModifiedBy>
  <cp:revision>33</cp:revision>
  <dcterms:created xsi:type="dcterms:W3CDTF">2013-03-07T18:21:48Z</dcterms:created>
  <dcterms:modified xsi:type="dcterms:W3CDTF">2020-02-06T23:22:39Z</dcterms:modified>
</cp:coreProperties>
</file>